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4.xml" ContentType="application/vnd.openxmlformats-officedocument.presentationml.slideMaster+xml"/>
  <Override PartName="/ppt/slideMasters/slideMaster27.xml" ContentType="application/vnd.openxmlformats-officedocument.presentationml.slideMaster+xml"/>
  <Override PartName="/ppt/slideMasters/slideMaster15.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3.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21.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22.xml.rels" ContentType="application/vnd.openxmlformats-package.relationships+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6.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3.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14.xml.rels" ContentType="application/vnd.openxmlformats-package.relationships+xml"/>
  <Override PartName="/ppt/slideMasters/_rels/slideMaster12.xml.rels" ContentType="application/vnd.openxmlformats-package.relationships+xml"/>
  <Override PartName="/ppt/slideMasters/_rels/slideMaster27.xml.rels" ContentType="application/vnd.openxmlformats-package.relationships+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theme/theme9.xml" ContentType="application/vnd.openxmlformats-officedocument.theme+xml"/>
  <Override PartName="/ppt/theme/theme27.xml" ContentType="application/vnd.openxmlformats-officedocument.theme+xml"/>
  <Override PartName="/ppt/theme/theme8.xml" ContentType="application/vnd.openxmlformats-officedocument.theme+xml"/>
  <Override PartName="/ppt/theme/theme26.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5.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4.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3.xml" ContentType="application/vnd.openxmlformats-officedocument.theme+xml"/>
  <Override PartName="/ppt/theme/theme10.xml" ContentType="application/vnd.openxmlformats-officedocument.theme+xml"/>
  <Override PartName="/ppt/theme/theme28.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notesSlides/_rels/notesSlide52.xml.rels" ContentType="application/vnd.openxmlformats-package.relationships+xml"/>
  <Override PartName="/ppt/notesSlides/_rels/notesSlide49.xml.rels" ContentType="application/vnd.openxmlformats-package.relationships+xml"/>
  <Override PartName="/ppt/notesSlides/_rels/notesSlide36.xml.rels" ContentType="application/vnd.openxmlformats-package.relationships+xml"/>
  <Override PartName="/ppt/notesSlides/_rels/notesSlide43.xml.rels" ContentType="application/vnd.openxmlformats-package.relationships+xml"/>
  <Override PartName="/ppt/notesSlides/_rels/notesSlide42.xml.rels" ContentType="application/vnd.openxmlformats-package.relationships+xml"/>
  <Override PartName="/ppt/notesSlides/_rels/notesSlide22.xml.rels" ContentType="application/vnd.openxmlformats-package.relationships+xml"/>
  <Override PartName="/ppt/notesSlides/_rels/notesSlide41.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24.xml.rels" ContentType="application/vnd.openxmlformats-package.relationships+xml"/>
  <Override PartName="/ppt/notesSlides/_rels/notesSlide11.xml.rels" ContentType="application/vnd.openxmlformats-package.relationships+xml"/>
  <Override PartName="/ppt/notesSlides/_rels/notesSlide47.xml.rels" ContentType="application/vnd.openxmlformats-package.relationships+xml"/>
  <Override PartName="/ppt/notesSlides/notesSlide52.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22.xml" ContentType="application/vnd.openxmlformats-officedocument.presentationml.notesSlide+xml"/>
  <Override PartName="/ppt/notesSlides/notesSlide41.xml" ContentType="application/vnd.openxmlformats-officedocument.presentationml.notesSlide+xml"/>
  <Override PartName="/ppt/notesSlides/notesSlide18.xml" ContentType="application/vnd.openxmlformats-officedocument.presentationml.notesSlide+xml"/>
  <Override PartName="/ppt/notesSlides/notesSlide49.xml" ContentType="application/vnd.openxmlformats-officedocument.presentationml.notesSlide+xml"/>
  <Override PartName="/ppt/notesSlides/notesSlide14.xml" ContentType="application/vnd.openxmlformats-officedocument.presentationml.notesSlide+xml"/>
  <Override PartName="/ppt/notesSlides/notesSlide36.xml" ContentType="application/vnd.openxmlformats-officedocument.presentationml.notesSlide+xml"/>
  <Override PartName="/ppt/notesSlides/notesSlide24.xml" ContentType="application/vnd.openxmlformats-officedocument.presentationml.notesSlide+xml"/>
  <Override PartName="/ppt/notesSlides/notesSlide12.xml" ContentType="application/vnd.openxmlformats-officedocument.presentationml.notesSlide+xml"/>
  <Override PartName="/ppt/notesSlides/notesSlide47.xml" ContentType="application/vnd.openxmlformats-officedocument.presentationml.notesSlide+xml"/>
  <Override PartName="/ppt/notesSlides/notesSlide11.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29.png" ContentType="image/png"/>
  <Override PartName="/ppt/media/image94.png" ContentType="image/png"/>
  <Override PartName="/ppt/media/image39.png" ContentType="image/png"/>
  <Override PartName="/ppt/media/image9.png" ContentType="image/png"/>
  <Override PartName="/ppt/media/image86.png" ContentType="image/png"/>
  <Override PartName="/ppt/media/image49.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36.png" ContentType="image/png"/>
  <Override PartName="/ppt/media/image6.png" ContentType="image/png"/>
  <Override PartName="/ppt/media/image18.png" ContentType="image/png"/>
  <Override PartName="/ppt/media/image83.png" ContentType="image/png"/>
  <Override PartName="/ppt/media/image47.png" ContentType="image/png"/>
  <Override PartName="/ppt/media/image10.png" ContentType="image/png"/>
  <Override PartName="/ppt/media/image10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92.png" ContentType="image/png"/>
  <Override PartName="/ppt/media/image99.jpeg" ContentType="image/jpeg"/>
  <Override PartName="/ppt/media/image38.png" ContentType="image/png"/>
  <Override PartName="/ppt/media/image8.png" ContentType="image/png"/>
  <Override PartName="/ppt/media/image85.png" ContentType="image/png"/>
  <Override PartName="/ppt/media/image102.jpeg" ContentType="image/jpeg"/>
  <Override PartName="/ppt/media/image48.png" ContentType="image/png"/>
  <Override PartName="/ppt/media/image11.png" ContentType="image/png"/>
  <Override PartName="/ppt/media/image108.png" ContentType="image/png"/>
  <Override PartName="/ppt/media/hdphoto1.wdp" ContentType="image/vnd.ms-photo"/>
  <Override PartName="/ppt/media/image31.png" ContentType="image/png"/>
  <Override PartName="/ppt/media/image33.png" ContentType="image/png"/>
  <Override PartName="/ppt/media/image3.png" ContentType="image/png"/>
  <Override PartName="/ppt/media/image15.png" ContentType="image/png"/>
  <Override PartName="/ppt/media/image80.png" ContentType="image/png"/>
  <Override PartName="/ppt/media/image26.png" ContentType="image/png"/>
  <Override PartName="/ppt/media/image91.png" ContentType="image/png"/>
  <Override PartName="/ppt/media/image32.png" ContentType="image/png"/>
  <Override PartName="/ppt/media/image2.png" ContentType="image/png"/>
  <Override PartName="/ppt/media/image14.png" ContentType="image/png"/>
  <Override PartName="/ppt/media/image25.png" ContentType="image/png"/>
  <Override PartName="/ppt/media/image90.png" ContentType="image/png"/>
  <Override PartName="/ppt/media/image75.png" ContentType="image/png"/>
  <Override PartName="/ppt/media/image76.png" ContentType="image/png"/>
  <Override PartName="/ppt/media/image78.png" ContentType="image/png"/>
  <Override PartName="/ppt/media/image87.png" ContentType="image/png"/>
  <Override PartName="/ppt/media/image88.png" ContentType="image/png"/>
  <Override PartName="/ppt/media/image77.png" ContentType="image/png"/>
  <Override PartName="/ppt/media/image97.png" ContentType="image/png"/>
  <Override PartName="/ppt/media/image104.png" ContentType="image/png"/>
  <Override PartName="/ppt/media/image60.png" ContentType="image/png"/>
  <Override PartName="/ppt/media/image98.png" ContentType="image/png"/>
  <Override PartName="/ppt/media/image105.png" ContentType="image/png"/>
  <Override PartName="/ppt/media/image61.png" ContentType="image/png"/>
  <Override PartName="/ppt/media/image79.png" ContentType="image/png"/>
  <Override PartName="/ppt/media/image101.png" ContentType="image/png"/>
  <Override PartName="/ppt/media/image126.png" ContentType="image/png"/>
  <Override PartName="/ppt/media/image114.png" ContentType="image/png"/>
  <Override PartName="/ppt/media/image70.png" ContentType="image/png"/>
  <Override PartName="/ppt/media/image125.png" ContentType="image/png"/>
  <Override PartName="/ppt/media/image113.png" ContentType="image/png"/>
  <Override PartName="/ppt/media/image124.png" ContentType="image/png"/>
  <Override PartName="/ppt/media/image112.png" ContentType="image/png"/>
  <Override PartName="/ppt/media/image123.png" ContentType="image/png"/>
  <Override PartName="/ppt/media/image89.png" ContentType="image/png"/>
  <Override PartName="/ppt/media/image111.png" ContentType="image/png"/>
  <Override PartName="/ppt/media/image122.png" ContentType="image/png"/>
  <Override PartName="/ppt/media/image121.png" ContentType="image/png"/>
  <Override PartName="/ppt/media/image96.png" ContentType="image/png"/>
  <Override PartName="/ppt/media/image116.png" ContentType="image/png"/>
  <Override PartName="/ppt/media/image72.png" ContentType="image/png"/>
  <Override PartName="/ppt/media/image103.jpeg" ContentType="image/jpeg"/>
  <Override PartName="/ppt/media/image95.png" ContentType="image/png"/>
  <Override PartName="/ppt/media/image115.png" ContentType="image/png"/>
  <Override PartName="/ppt/media/image71.png" ContentType="image/png"/>
  <Override PartName="/ppt/media/image106.png" ContentType="image/png"/>
  <Override PartName="/ppt/media/image62.png" ContentType="image/png"/>
  <Override PartName="/ppt/media/image74.png" ContentType="image/png"/>
  <Override PartName="/ppt/media/image73.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100.jpeg" ContentType="image/jpeg"/>
  <Override PartName="/ppt/media/image65.png" ContentType="image/png"/>
  <Override PartName="/ppt/media/image64.png" ContentType="image/png"/>
  <Override PartName="/ppt/media/image63.png" ContentType="image/png"/>
  <Override PartName="/ppt/media/image24.png" ContentType="image/png"/>
  <Override PartName="/ppt/media/image110.png" ContentType="image/png"/>
  <Override PartName="/ppt/media/image59.png" ContentType="image/png"/>
  <Override PartName="/ppt/media/image119.png" ContentType="image/png"/>
  <Override PartName="/ppt/media/image22.png" ContentType="image/png"/>
  <Override PartName="/ppt/media/image23.png" ContentType="image/png"/>
  <Override PartName="/ppt/media/image118.png" ContentType="image/png"/>
  <Override PartName="/ppt/media/image21.png" ContentType="image/png"/>
  <Override PartName="/ppt/media/image58.png" ContentType="image/png"/>
  <Override PartName="/ppt/media/image117.png" ContentType="image/png"/>
  <Override PartName="/ppt/media/image20.png" ContentType="image/png"/>
  <Override PartName="/ppt/media/image57.png" ContentType="image/png"/>
  <Override PartName="/ppt/media/image1.png" ContentType="image/png"/>
  <Override PartName="/ppt/media/image13.png" ContentType="image/png"/>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98.xml.rels" ContentType="application/vnd.openxmlformats-package.relationships+xml"/>
  <Override PartName="/ppt/slideLayouts/_rels/slideLayout323.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59.xml.rels" ContentType="application/vnd.openxmlformats-package.relationships+xml"/>
  <Override PartName="/ppt/slideLayouts/_rels/slideLayout263.xml.rels" ContentType="application/vnd.openxmlformats-package.relationships+xml"/>
  <Override PartName="/ppt/slideLayouts/_rels/slideLayout314.xml.rels" ContentType="application/vnd.openxmlformats-package.relationships+xml"/>
  <Override PartName="/ppt/slideLayouts/_rels/slideLayout288.xml.rels" ContentType="application/vnd.openxmlformats-package.relationships+xml"/>
  <Override PartName="/ppt/slideLayouts/_rels/slideLayout293.xml.rels" ContentType="application/vnd.openxmlformats-package.relationships+xml"/>
  <Override PartName="/ppt/slideLayouts/_rels/slideLayout158.xml.rels" ContentType="application/vnd.openxmlformats-package.relationships+xml"/>
  <Override PartName="/ppt/slideLayouts/_rels/slideLayout262.xml.rels" ContentType="application/vnd.openxmlformats-package.relationships+xml"/>
  <Override PartName="/ppt/slideLayouts/_rels/slideLayout313.xml.rels" ContentType="application/vnd.openxmlformats-package.relationships+xml"/>
  <Override PartName="/ppt/slideLayouts/_rels/slideLayout308.xml.rels" ContentType="application/vnd.openxmlformats-package.relationships+xml"/>
  <Override PartName="/ppt/slideLayouts/_rels/slideLayout287.xml.rels" ContentType="application/vnd.openxmlformats-package.relationships+xml"/>
  <Override PartName="/ppt/slideLayouts/_rels/slideLayout292.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312.xml.rels" ContentType="application/vnd.openxmlformats-package.relationships+xml"/>
  <Override PartName="/ppt/slideLayouts/_rels/slideLayout291.xml.rels" ContentType="application/vnd.openxmlformats-package.relationships+xml"/>
  <Override PartName="/ppt/slideLayouts/_rels/slideLayout286.xml.rels" ContentType="application/vnd.openxmlformats-package.relationships+xml"/>
  <Override PartName="/ppt/slideLayouts/_rels/slideLayout307.xml.rels" ContentType="application/vnd.openxmlformats-package.relationships+xml"/>
  <Override PartName="/ppt/slideLayouts/_rels/slideLayout283.xml.rels" ContentType="application/vnd.openxmlformats-package.relationships+xml"/>
  <Override PartName="/ppt/slideLayouts/_rels/slideLayout30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80.xml.rels" ContentType="application/vnd.openxmlformats-package.relationships+xml"/>
  <Override PartName="/ppt/slideLayouts/_rels/slideLayout275.xml.rels" ContentType="application/vnd.openxmlformats-package.relationships+xml"/>
  <Override PartName="/ppt/slideLayouts/_rels/slideLayout301.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295.xml.rels" ContentType="application/vnd.openxmlformats-package.relationships+xml"/>
  <Override PartName="/ppt/slideLayouts/_rels/slideLayout321.xml.rels" ContentType="application/vnd.openxmlformats-package.relationships+xml"/>
  <Override PartName="/ppt/slideLayouts/_rels/slideLayout316.xml.rels" ContentType="application/vnd.openxmlformats-package.relationships+xml"/>
  <Override PartName="/ppt/slideLayouts/_rels/slideLayout148.xml.rels" ContentType="application/vnd.openxmlformats-package.relationships+xml"/>
  <Override PartName="/ppt/slideLayouts/_rels/slideLayout303.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51.xml.rels" ContentType="application/vnd.openxmlformats-package.relationships+xml"/>
  <Override PartName="/ppt/slideLayouts/_rels/slideLayout154.xml.rels" ContentType="application/vnd.openxmlformats-package.relationships+xml"/>
  <Override PartName="/ppt/slideLayouts/_rels/slideLayout50.xml.rels" ContentType="application/vnd.openxmlformats-package.relationships+xml"/>
  <Override PartName="/ppt/slideLayouts/_rels/slideLayout245.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244.xml.rels" ContentType="application/vnd.openxmlformats-package.relationships+xml"/>
  <Override PartName="/ppt/slideLayouts/_rels/slideLayout1.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47.xml.rels" ContentType="application/vnd.openxmlformats-package.relationships+xml"/>
  <Override PartName="/ppt/slideLayouts/_rels/slideLayout52.xml.rels" ContentType="application/vnd.openxmlformats-package.relationships+xml"/>
  <Override PartName="/ppt/slideLayouts/_rels/slideLayout91.xml.rels" ContentType="application/vnd.openxmlformats-package.relationships+xml"/>
  <Override PartName="/ppt/slideLayouts/_rels/slideLayout86.xml.rels" ContentType="application/vnd.openxmlformats-package.relationships+xml"/>
  <Override PartName="/ppt/slideLayouts/_rels/slideLayout103.xml.rels" ContentType="application/vnd.openxmlformats-package.relationships+xml"/>
  <Override PartName="/ppt/slideLayouts/_rels/slideLayout250.xml.rels" ContentType="application/vnd.openxmlformats-package.relationships+xml"/>
  <Override PartName="/ppt/slideLayouts/_rels/slideLayout146.xml.rels" ContentType="application/vnd.openxmlformats-package.relationships+xml"/>
  <Override PartName="/ppt/slideLayouts/_rels/slideLayout46.xml.rels" ContentType="application/vnd.openxmlformats-package.relationships+xml"/>
  <Override PartName="/ppt/slideLayouts/_rels/slideLayout231.xml.rels" ContentType="application/vnd.openxmlformats-package.relationships+xml"/>
  <Override PartName="/ppt/slideLayouts/_rels/slideLayout258.xml.rels" ContentType="application/vnd.openxmlformats-package.relationships+xml"/>
  <Override PartName="/ppt/slideLayouts/_rels/slideLayout305.xml.rels" ContentType="application/vnd.openxmlformats-package.relationships+xml"/>
  <Override PartName="/ppt/slideLayouts/_rels/slideLayout284.xml.rels" ContentType="application/vnd.openxmlformats-package.relationships+xml"/>
  <Override PartName="/ppt/slideLayouts/_rels/slideLayout310.xml.rels" ContentType="application/vnd.openxmlformats-package.relationships+xml"/>
  <Override PartName="/ppt/slideLayouts/_rels/slideLayout89.xml.rels" ContentType="application/vnd.openxmlformats-package.relationships+xml"/>
  <Override PartName="/ppt/slideLayouts/_rels/slideLayout94.xml.rels" ContentType="application/vnd.openxmlformats-package.relationships+xml"/>
  <Override PartName="/ppt/slideLayouts/_rels/slideLayout137.xml.rels" ContentType="application/vnd.openxmlformats-package.relationships+xml"/>
  <Override PartName="/ppt/slideLayouts/_rels/slideLayout21.xml.rels" ContentType="application/vnd.openxmlformats-package.relationships+xml"/>
  <Override PartName="/ppt/slideLayouts/_rels/slideLayout272.xml.rels" ContentType="application/vnd.openxmlformats-package.relationships+xml"/>
  <Override PartName="/ppt/slideLayouts/_rels/slideLayout125.xml.rels" ContentType="application/vnd.openxmlformats-package.relationships+xml"/>
  <Override PartName="/ppt/slideLayouts/_rels/slideLayout17.xml.rels" ContentType="application/vnd.openxmlformats-package.relationships+xml"/>
  <Override PartName="/ppt/slideLayouts/_rels/slideLayout268.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78.xml.rels" ContentType="application/vnd.openxmlformats-package.relationships+xml"/>
  <Override PartName="/ppt/slideLayouts/_rels/slideLayout7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22.xml.rels" ContentType="application/vnd.openxmlformats-package.relationships+xml"/>
  <Override PartName="/ppt/slideLayouts/_rels/slideLayout221.xml.rels" ContentType="application/vnd.openxmlformats-package.relationships+xml"/>
  <Override PartName="/ppt/slideLayouts/_rels/slideLayout220.xml.rels" ContentType="application/vnd.openxmlformats-package.relationships+xml"/>
  <Override PartName="/ppt/slideLayouts/_rels/slideLayout67.xml.rels" ContentType="application/vnd.openxmlformats-package.relationships+xml"/>
  <Override PartName="/ppt/slideLayouts/_rels/slideLayout174.xml.rels" ContentType="application/vnd.openxmlformats-package.relationships+xml"/>
  <Override PartName="/ppt/slideLayouts/_rels/slideLayout69.xml.rels" ContentType="application/vnd.openxmlformats-package.relationships+xml"/>
  <Override PartName="/ppt/slideLayouts/_rels/slideLayout68.xml.rels" ContentType="application/vnd.openxmlformats-package.relationships+xml"/>
  <Override PartName="/ppt/slideLayouts/_rels/slideLayout234.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82.xml.rels" ContentType="application/vnd.openxmlformats-package.relationships+xml"/>
  <Override PartName="/ppt/slideLayouts/_rels/slideLayout131.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61.xml.rels" ContentType="application/vnd.openxmlformats-package.relationships+xml"/>
  <Override PartName="/ppt/slideLayouts/_rels/slideLayout195.xml.rels" ContentType="application/vnd.openxmlformats-package.relationships+xml"/>
  <Override PartName="/ppt/slideLayouts/_rels/slideLayout216.xml.rels" ContentType="application/vnd.openxmlformats-package.relationships+xml"/>
  <Override PartName="/ppt/slideLayouts/_rels/slideLayout320.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41.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_rels/slideLayout145.xml.rels" ContentType="application/vnd.openxmlformats-package.relationships+xml"/>
  <Override PartName="/ppt/slideLayouts/_rels/slideLayout44.xml.rels" ContentType="application/vnd.openxmlformats-package.relationships+xml"/>
  <Override PartName="/ppt/slideLayouts/_rels/slideLayout256.xml.rels" ContentType="application/vnd.openxmlformats-package.relationships+xml"/>
  <Override PartName="/ppt/slideLayouts/_rels/slideLayout18.xml.rels" ContentType="application/vnd.openxmlformats-package.relationships+xml"/>
  <Override PartName="/ppt/slideLayouts/_rels/slideLayout269.xml.rels" ContentType="application/vnd.openxmlformats-package.relationships+xml"/>
  <Override PartName="/ppt/slideLayouts/_rels/slideLayout55.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2.xml.rels" ContentType="application/vnd.openxmlformats-package.relationships+xml"/>
  <Override PartName="/ppt/slideLayouts/_rels/slideLayout45.xml.rels" ContentType="application/vnd.openxmlformats-package.relationships+xml"/>
  <Override PartName="/ppt/slideLayouts/_rels/slideLayout227.xml.rels" ContentType="application/vnd.openxmlformats-package.relationships+xml"/>
  <Override PartName="/ppt/slideLayouts/_rels/slideLayout207.xml.rels" ContentType="application/vnd.openxmlformats-package.relationships+xml"/>
  <Override PartName="/ppt/slideLayouts/_rels/slideLayout95.xml.rels" ContentType="application/vnd.openxmlformats-package.relationships+xml"/>
  <Override PartName="/ppt/slideLayouts/_rels/slideLayout65.xml.rels" ContentType="application/vnd.openxmlformats-package.relationships+xml"/>
  <Override PartName="/ppt/slideLayouts/_rels/slideLayout273.xml.rels" ContentType="application/vnd.openxmlformats-package.relationships+xml"/>
  <Override PartName="/ppt/slideLayouts/_rels/slideLayout169.xml.rels" ContentType="application/vnd.openxmlformats-package.relationships+xml"/>
  <Override PartName="/ppt/slideLayouts/_rels/slideLayout84.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8.xml.rels" ContentType="application/vnd.openxmlformats-package.relationships+xml"/>
  <Override PartName="/ppt/slideLayouts/_rels/slideLayout200.xml.rels" ContentType="application/vnd.openxmlformats-package.relationships+xml"/>
  <Override PartName="/ppt/slideLayouts/_rels/slideLayout9.xml.rels" ContentType="application/vnd.openxmlformats-package.relationships+xml"/>
  <Override PartName="/ppt/slideLayouts/_rels/slideLayout193.xml.rels" ContentType="application/vnd.openxmlformats-package.relationships+xml"/>
  <Override PartName="/ppt/slideLayouts/_rels/slideLayout239.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236.xml.rels" ContentType="application/vnd.openxmlformats-package.relationships+xml"/>
  <Override PartName="/ppt/slideLayouts/_rels/slideLayout241.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194.xml.rels" ContentType="application/vnd.openxmlformats-package.relationships+xml"/>
  <Override PartName="/ppt/slideLayouts/_rels/slideLayout215.xml.rels" ContentType="application/vnd.openxmlformats-package.relationships+xml"/>
  <Override PartName="/ppt/slideLayouts/_rels/slideLayout189.xml.rels" ContentType="application/vnd.openxmlformats-package.relationships+xml"/>
  <Override PartName="/ppt/slideLayouts/_rels/slideLayout229.xml.rels" ContentType="application/vnd.openxmlformats-package.relationships+xml"/>
  <Override PartName="/ppt/slideLayouts/_rels/slideLayout233.xml.rels" ContentType="application/vnd.openxmlformats-package.relationships+xml"/>
  <Override PartName="/ppt/slideLayouts/_rels/slideLayout7.xml.rels" ContentType="application/vnd.openxmlformats-package.relationships+xml"/>
  <Override PartName="/ppt/slideLayouts/_rels/slideLayout232.xml.rels" ContentType="application/vnd.openxmlformats-package.relationships+xml"/>
  <Override PartName="/ppt/slideLayouts/_rels/slideLayout228.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66.xml.rels" ContentType="application/vnd.openxmlformats-package.relationships+xml"/>
  <Override PartName="/ppt/slideLayouts/_rels/slideLayout82.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79.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15.xml.rels" ContentType="application/vnd.openxmlformats-package.relationships+xml"/>
  <Override PartName="/ppt/slideLayouts/_rels/slideLayout120.xml.rels" ContentType="application/vnd.openxmlformats-package.relationships+xml"/>
  <Override PartName="/ppt/slideLayouts/_rels/slideLayout76.xml.rels" ContentType="application/vnd.openxmlformats-package.relationships+xml"/>
  <Override PartName="/ppt/slideLayouts/_rels/slideLayout81.xml.rels" ContentType="application/vnd.openxmlformats-package.relationships+xml"/>
  <Override PartName="/ppt/slideLayouts/_rels/slideLayout206.xml.rels" ContentType="application/vnd.openxmlformats-package.relationships+xml"/>
  <Override PartName="/ppt/slideLayouts/_rels/slideLayout185.xml.rels" ContentType="application/vnd.openxmlformats-package.relationships+xml"/>
  <Override PartName="/ppt/slideLayouts/_rels/slideLayout42.xml.rels" ContentType="application/vnd.openxmlformats-package.relationships+xml"/>
  <Override PartName="/ppt/slideLayouts/_rels/slideLayout37.xml.rels" ContentType="application/vnd.openxmlformats-package.relationships+xml"/>
  <Override PartName="/ppt/slideLayouts/_rels/slideLayout198.xml.rels" ContentType="application/vnd.openxmlformats-package.relationships+xml"/>
  <Override PartName="/ppt/slideLayouts/_rels/slideLayout219.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290.xml.rels" ContentType="application/vnd.openxmlformats-package.relationships+xml"/>
  <Override PartName="/ppt/slideLayouts/_rels/slideLayout306.xml.rels" ContentType="application/vnd.openxmlformats-package.relationships+xml"/>
  <Override PartName="/ppt/slideLayouts/_rels/slideLayout311.xml.rels" ContentType="application/vnd.openxmlformats-package.relationships+xml"/>
  <Override PartName="/ppt/slideLayouts/_rels/slideLayout285.xml.rels" ContentType="application/vnd.openxmlformats-package.relationships+xml"/>
  <Override PartName="/ppt/slideLayouts/_rels/slideLayout226.xml.rels" ContentType="application/vnd.openxmlformats-package.relationships+xml"/>
  <Override PartName="/ppt/slideLayouts/_rels/slideLayout271.xml.rels" ContentType="application/vnd.openxmlformats-package.relationships+xml"/>
  <Override PartName="/ppt/slideLayouts/_rels/slideLayout124.xml.rels" ContentType="application/vnd.openxmlformats-package.relationships+xml"/>
  <Override PartName="/ppt/slideLayouts/_rels/slideLayout13.xml.rels" ContentType="application/vnd.openxmlformats-package.relationships+xml"/>
  <Override PartName="/ppt/slideLayouts/_rels/slideLayout161.xml.rels" ContentType="application/vnd.openxmlformats-package.relationships+xml"/>
  <Override PartName="/ppt/slideLayouts/_rels/slideLayout257.xml.rels" ContentType="application/vnd.openxmlformats-package.relationships+xml"/>
  <Override PartName="/ppt/slideLayouts/_rels/slideLayout6.xml.rels" ContentType="application/vnd.openxmlformats-package.relationships+xml"/>
  <Override PartName="/ppt/slideLayouts/_rels/slideLayout116.xml.rels" ContentType="application/vnd.openxmlformats-package.relationships+xml"/>
  <Override PartName="/ppt/slideLayouts/_rels/slideLayout121.xml.rels" ContentType="application/vnd.openxmlformats-package.relationships+xml"/>
  <Override PartName="/ppt/slideLayouts/_rels/slideLayout224.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180.xml.rels" ContentType="application/vnd.openxmlformats-package.relationships+xml"/>
  <Override PartName="/ppt/slideLayouts/_rels/slideLayout23.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107.xml.rels" ContentType="application/vnd.openxmlformats-package.relationships+xml"/>
  <Override PartName="/ppt/slideLayouts/_rels/slideLayout190.xml.rels" ContentType="application/vnd.openxmlformats-package.relationships+xml"/>
  <Override PartName="/ppt/slideLayouts/_rels/slideLayout211.xml.rels" ContentType="application/vnd.openxmlformats-package.relationships+xml"/>
  <Override PartName="/ppt/slideLayouts/_rels/slideLayout309.xml.rels" ContentType="application/vnd.openxmlformats-package.relationships+xml"/>
  <Override PartName="/ppt/slideLayouts/_rels/slideLayout3.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289.xml.rels" ContentType="application/vnd.openxmlformats-package.relationships+xml"/>
  <Override PartName="/ppt/slideLayouts/_rels/slideLayout168.xml.rels" ContentType="application/vnd.openxmlformats-package.relationships+xml"/>
  <Override PartName="/ppt/slideLayouts/_rels/slideLayout173.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225.xml.rels" ContentType="application/vnd.openxmlformats-package.relationships+xml"/>
  <Override PartName="/ppt/slideLayouts/_rels/slideLayout230.xml.rels" ContentType="application/vnd.openxmlformats-package.relationships+xml"/>
  <Override PartName="/ppt/slideLayouts/_rels/slideLayout74.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100.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277.xml.rels" ContentType="application/vnd.openxmlformats-package.relationships+xml"/>
  <Override PartName="/ppt/slideLayouts/_rels/slideLayout49.xml.rels" ContentType="application/vnd.openxmlformats-package.relationships+xml"/>
  <Override PartName="/ppt/slideLayouts/_rels/slideLayout54.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02.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202.xml.rels" ContentType="application/vnd.openxmlformats-package.relationships+xml"/>
  <Override PartName="/ppt/slideLayouts/_rels/slideLayout181.xml.rels" ContentType="application/vnd.openxmlformats-package.relationships+xml"/>
  <Override PartName="/ppt/slideLayouts/_rels/slideLayout176.xml.rels" ContentType="application/vnd.openxmlformats-package.relationships+xml"/>
  <Override PartName="/ppt/slideLayouts/_rels/slideLayout72.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01.xml.rels" ContentType="application/vnd.openxmlformats-package.relationships+xml"/>
  <Override PartName="/ppt/slideLayouts/_rels/slideLayout2.xml.rels" ContentType="application/vnd.openxmlformats-package.relationships+xml"/>
  <Override PartName="/ppt/slideLayouts/_rels/slideLayout24.xml.rels" ContentType="application/vnd.openxmlformats-package.relationships+xml"/>
  <Override PartName="/ppt/slideLayouts/_rels/slideLayout299.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9.xml.rels" ContentType="application/vnd.openxmlformats-package.relationships+xml"/>
  <Override PartName="/ppt/slideLayouts/_rels/slideLayout112.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111.xml.rels" ContentType="application/vnd.openxmlformats-package.relationships+xml"/>
  <Override PartName="/ppt/slideLayouts/_rels/slideLayout104.xml.rels" ContentType="application/vnd.openxmlformats-package.relationships+xml"/>
  <Override PartName="/ppt/slideLayouts/_rels/slideLayout302.xml.rels" ContentType="application/vnd.openxmlformats-package.relationships+xml"/>
  <Override PartName="/ppt/slideLayouts/_rels/slideLayout147.xml.rels" ContentType="application/vnd.openxmlformats-package.relationships+xml"/>
  <Override PartName="/ppt/slideLayouts/_rels/slideLayout29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178.xml.rels" ContentType="application/vnd.openxmlformats-package.relationships+xml"/>
  <Override PartName="/ppt/slideLayouts/_rels/slideLayout204.xml.rels" ContentType="application/vnd.openxmlformats-package.relationships+xml"/>
  <Override PartName="/ppt/slideLayouts/_rels/slideLayout18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35.xml.rels" ContentType="application/vnd.openxmlformats-package.relationships+xml"/>
  <Override PartName="/ppt/slideLayouts/_rels/slideLayout40.xml.rels" ContentType="application/vnd.openxmlformats-package.relationships+xml"/>
  <Override PartName="/ppt/slideLayouts/_rels/slideLayout252.xml.rels" ContentType="application/vnd.openxmlformats-package.relationships+xml"/>
  <Override PartName="/ppt/slideLayouts/_rels/slideLayout247.xml.rels" ContentType="application/vnd.openxmlformats-package.relationships+xml"/>
  <Override PartName="/ppt/slideLayouts/_rels/slideLayout139.xml.rels" ContentType="application/vnd.openxmlformats-package.relationships+xml"/>
  <Override PartName="/ppt/slideLayouts/_rels/slideLayout144.xml.rels" ContentType="application/vnd.openxmlformats-package.relationships+xml"/>
  <Override PartName="/ppt/slideLayouts/_rels/slideLayout251.xml.rels" ContentType="application/vnd.openxmlformats-package.relationships+xml"/>
  <Override PartName="/ppt/slideLayouts/_rels/slideLayout246.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59.xml" ContentType="application/vnd.openxmlformats-officedocument.presentationml.slideLayout+xml"/>
  <Override PartName="/ppt/slideLayouts/slideLayout195.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299.xml" ContentType="application/vnd.openxmlformats-officedocument.presentationml.slideLayout+xml"/>
  <Override PartName="/ppt/slideLayouts/slideLayout171.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120.xml" ContentType="application/vnd.openxmlformats-officedocument.presentationml.slideLayout+xml"/>
  <Override PartName="/ppt/slideLayouts/slideLayout190.xml" ContentType="application/vnd.openxmlformats-officedocument.presentationml.slideLayout+xml"/>
  <Override PartName="/ppt/slideLayouts/slideLayout122.xml" ContentType="application/vnd.openxmlformats-officedocument.presentationml.slideLayout+xml"/>
  <Override PartName="/ppt/slideLayouts/slideLayout28.xml" ContentType="application/vnd.openxmlformats-officedocument.presentationml.slideLayout+xml"/>
  <Override PartName="/ppt/slideLayouts/slideLayout191.xml" ContentType="application/vnd.openxmlformats-officedocument.presentationml.slideLayout+xml"/>
  <Override PartName="/ppt/slideLayouts/slideLayout29.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101.xml" ContentType="application/vnd.openxmlformats-officedocument.presentationml.slideLayout+xml"/>
  <Override PartName="/ppt/slideLayouts/slideLayout123.xml" ContentType="application/vnd.openxmlformats-officedocument.presentationml.slideLayout+xml"/>
  <Override PartName="/ppt/slideLayouts/slideLayout260.xml" ContentType="application/vnd.openxmlformats-officedocument.presentationml.slideLayout+xml"/>
  <Override PartName="/ppt/slideLayouts/slideLayout47.xml" ContentType="application/vnd.openxmlformats-officedocument.presentationml.slideLayout+xml"/>
  <Override PartName="/ppt/slideLayouts/slideLayout192.xml" ContentType="application/vnd.openxmlformats-officedocument.presentationml.slideLayout+xml"/>
  <Override PartName="/ppt/slideLayouts/slideLayout297.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81.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124.xml" ContentType="application/vnd.openxmlformats-officedocument.presentationml.slideLayout+xml"/>
  <Override PartName="/ppt/slideLayouts/slideLayout261.xml" ContentType="application/vnd.openxmlformats-officedocument.presentationml.slideLayout+xml"/>
  <Override PartName="/ppt/slideLayouts/slideLayout48.xml" ContentType="application/vnd.openxmlformats-officedocument.presentationml.slideLayout+xml"/>
  <Override PartName="/ppt/slideLayouts/slideLayout193.xml" ContentType="application/vnd.openxmlformats-officedocument.presentationml.slideLayout+xml"/>
  <Override PartName="/ppt/slideLayouts/slideLayout318.xml" ContentType="application/vnd.openxmlformats-officedocument.presentationml.slideLayout+xml"/>
  <Override PartName="/ppt/slideLayouts/slideLayout262.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21.xml" ContentType="application/vnd.openxmlformats-officedocument.presentationml.slideLayout+xml"/>
  <Override PartName="/ppt/slideLayouts/slideLayout289.xml" ContentType="application/vnd.openxmlformats-officedocument.presentationml.slideLayout+xml"/>
  <Override PartName="/ppt/slideLayouts/slideLayout102.xml" ContentType="application/vnd.openxmlformats-officedocument.presentationml.slideLayout+xml"/>
  <Override PartName="/ppt/slideLayouts/slideLayout298.xml" ContentType="application/vnd.openxmlformats-officedocument.presentationml.slideLayout+xml"/>
  <Override PartName="/ppt/slideLayouts/slideLayout170.xml" ContentType="application/vnd.openxmlformats-officedocument.presentationml.slideLayout+xml"/>
  <Override PartName="/ppt/slideLayouts/slideLayout121.xml" ContentType="application/vnd.openxmlformats-officedocument.presentationml.slideLayout+xml"/>
  <Override PartName="/ppt/slideLayouts/slideLayout182.xml" ContentType="application/vnd.openxmlformats-officedocument.presentationml.slideLayout+xml"/>
  <Override PartName="/ppt/slideLayouts/slideLayout287.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301.xml" ContentType="application/vnd.openxmlformats-officedocument.presentationml.slideLayout+xml"/>
  <Override PartName="/ppt/slideLayouts/slideLayout90.xml" ContentType="application/vnd.openxmlformats-officedocument.presentationml.slideLayout+xml"/>
  <Override PartName="/ppt/slideLayouts/slideLayout126.xml" ContentType="application/vnd.openxmlformats-officedocument.presentationml.slideLayout+xml"/>
  <Override PartName="/ppt/slideLayouts/slideLayout263.xml" ContentType="application/vnd.openxmlformats-officedocument.presentationml.slideLayout+xml"/>
  <Override PartName="/ppt/slideLayouts/slideLayout100.xml" ContentType="application/vnd.openxmlformats-officedocument.presentationml.slideLayout+xml"/>
  <Override PartName="/ppt/slideLayouts/slideLayout20.xml" ContentType="application/vnd.openxmlformats-officedocument.presentationml.slideLayout+xml"/>
  <Override PartName="/ppt/slideLayouts/slideLayout288.xml" ContentType="application/vnd.openxmlformats-officedocument.presentationml.slideLayout+xml"/>
  <Override PartName="/ppt/slideLayouts/slideLayout180.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305.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174.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183.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173.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96.xml" ContentType="application/vnd.openxmlformats-officedocument.presentationml.slideLayout+xml"/>
  <Override PartName="/ppt/slideLayouts/slideLayout307.xml" ContentType="application/vnd.openxmlformats-officedocument.presentationml.slideLayout+xml"/>
  <Override PartName="/ppt/slideLayouts/slideLayout269.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95.xml" ContentType="application/vnd.openxmlformats-officedocument.presentationml.slideLayout+xml"/>
  <Override PartName="/ppt/slideLayouts/slideLayout306.xml" ContentType="application/vnd.openxmlformats-officedocument.presentationml.slideLayout+xml"/>
  <Override PartName="/ppt/slideLayouts/slideLayout268.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302.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304.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270.xml" ContentType="application/vnd.openxmlformats-officedocument.presentationml.slideLayout+xml"/>
  <Override PartName="/ppt/slideLayouts/slideLayout133.xml" ContentType="application/vnd.openxmlformats-officedocument.presentationml.slideLayout+xml"/>
  <Override PartName="/ppt/slideLayouts/slideLayout271.xml" ContentType="application/vnd.openxmlformats-officedocument.presentationml.slideLayout+xml"/>
  <Override PartName="/ppt/slideLayouts/slideLayout134.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5.xml" ContentType="application/vnd.openxmlformats-officedocument.presentationml.slideLayout+xml"/>
  <Override PartName="/ppt/slideLayouts/slideLayout311.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312.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313.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314.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282.xml" ContentType="application/vnd.openxmlformats-officedocument.presentationml.slideLayout+xml"/>
  <Override PartName="/ppt/slideLayouts/slideLayout320.xml" ContentType="application/vnd.openxmlformats-officedocument.presentationml.slideLayout+xml"/>
  <Override PartName="/ppt/slideLayouts/slideLayout145.xml" ContentType="application/vnd.openxmlformats-officedocument.presentationml.slideLayout+xml"/>
  <Override PartName="/ppt/slideLayouts/slideLayout321.xml" ContentType="application/vnd.openxmlformats-officedocument.presentationml.slideLayout+xml"/>
  <Override PartName="/ppt/slideLayouts/slideLayout283.xml" ContentType="application/vnd.openxmlformats-officedocument.presentationml.slideLayout+xml"/>
  <Override PartName="/ppt/slideLayouts/slideLayout146.xml" ContentType="application/vnd.openxmlformats-officedocument.presentationml.slideLayout+xml"/>
  <Override PartName="/ppt/slideLayouts/slideLayout322.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slideLayouts/slideLayout324.xml" ContentType="application/vnd.openxmlformats-officedocument.presentationml.slideLayout+xml"/>
  <Override PartName="/ppt/slideLayouts/slideLayout286.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290.xml" ContentType="application/vnd.openxmlformats-officedocument.presentationml.slideLayout+xml"/>
  <Override PartName="/ppt/slideLayouts/slideLayout153.xml" ContentType="application/vnd.openxmlformats-officedocument.presentationml.slideLayout+xml"/>
  <Override PartName="/ppt/slideLayouts/slideLayout291.xml" ContentType="application/vnd.openxmlformats-officedocument.presentationml.slideLayout+xml"/>
  <Override PartName="/ppt/slideLayouts/slideLayout154.xml" ContentType="application/vnd.openxmlformats-officedocument.presentationml.slideLayout+xml"/>
  <Override PartName="/ppt/slideLayouts/slideLayout292.xml" ContentType="application/vnd.openxmlformats-officedocument.presentationml.slideLayout+xml"/>
  <Override PartName="/ppt/slideLayouts/slideLayout155.xml" ContentType="application/vnd.openxmlformats-officedocument.presentationml.slideLayout+xml"/>
  <Override PartName="/ppt/slideLayouts/slideLayout293.xml" ContentType="application/vnd.openxmlformats-officedocument.presentationml.slideLayout+xml"/>
  <Override PartName="/ppt/slideLayouts/slideLayout156.xml" ContentType="application/vnd.openxmlformats-officedocument.presentationml.slideLayout+xml"/>
  <Override PartName="/ppt/slideLayouts/slideLayout294.xml" ContentType="application/vnd.openxmlformats-officedocument.presentationml.slideLayout+xml"/>
  <Override PartName="/ppt/slideLayouts/slideLayout157.xml" ContentType="application/vnd.openxmlformats-officedocument.presentationml.slideLayout+xml"/>
  <Override PartName="/ppt/slideLayouts/slideLayout295.xml" ContentType="application/vnd.openxmlformats-officedocument.presentationml.slideLayout+xml"/>
  <Override PartName="/ppt/slideLayouts/slideLayout158.xml" ContentType="application/vnd.openxmlformats-officedocument.presentationml.slideLayout+xml"/>
  <Override PartName="/ppt/slideLayouts/slideLayout296.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77.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72.xml.rels" ContentType="application/vnd.openxmlformats-package.relationships+xml"/>
  <Override PartName="/ppt/slides/_rels/slide68.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28.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31.xml.rels" ContentType="application/vnd.openxmlformats-package.relationships+xml"/>
  <Override PartName="/ppt/slides/_rels/slide39.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81.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78.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60.xml" ContentType="application/vnd.openxmlformats-officedocument.presentationml.slide+xml"/>
  <Override PartName="/ppt/slides/slide24.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2.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81.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Lst>
  <p:notesMasterIdLst>
    <p:notesMasterId r:id="rId29"/>
  </p:notes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295" r:id="rId69"/>
    <p:sldId id="296" r:id="rId70"/>
    <p:sldId id="297" r:id="rId71"/>
    <p:sldId id="298" r:id="rId72"/>
    <p:sldId id="299" r:id="rId73"/>
    <p:sldId id="300" r:id="rId74"/>
    <p:sldId id="301" r:id="rId75"/>
    <p:sldId id="302" r:id="rId76"/>
    <p:sldId id="303" r:id="rId77"/>
    <p:sldId id="304" r:id="rId78"/>
    <p:sldId id="305" r:id="rId79"/>
    <p:sldId id="306" r:id="rId80"/>
    <p:sldId id="307" r:id="rId81"/>
    <p:sldId id="308" r:id="rId82"/>
    <p:sldId id="309" r:id="rId83"/>
    <p:sldId id="310" r:id="rId84"/>
    <p:sldId id="311" r:id="rId85"/>
    <p:sldId id="312" r:id="rId86"/>
    <p:sldId id="313" r:id="rId87"/>
    <p:sldId id="314" r:id="rId88"/>
    <p:sldId id="315" r:id="rId89"/>
    <p:sldId id="316" r:id="rId90"/>
    <p:sldId id="317" r:id="rId91"/>
    <p:sldId id="318" r:id="rId92"/>
    <p:sldId id="319" r:id="rId93"/>
    <p:sldId id="320" r:id="rId94"/>
    <p:sldId id="321" r:id="rId95"/>
    <p:sldId id="322" r:id="rId96"/>
    <p:sldId id="323" r:id="rId97"/>
    <p:sldId id="324" r:id="rId98"/>
    <p:sldId id="325" r:id="rId99"/>
    <p:sldId id="326" r:id="rId100"/>
    <p:sldId id="327" r:id="rId101"/>
    <p:sldId id="328" r:id="rId102"/>
    <p:sldId id="329" r:id="rId103"/>
    <p:sldId id="330" r:id="rId104"/>
    <p:sldId id="331" r:id="rId105"/>
    <p:sldId id="332" r:id="rId106"/>
    <p:sldId id="333" r:id="rId107"/>
    <p:sldId id="334" r:id="rId108"/>
    <p:sldId id="335" r:id="rId109"/>
    <p:sldId id="336" r:id="rId110"/>
    <p:sldId id="337" r:id="rId111"/>
    <p:sldId id="338" r:id="rId112"/>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notesMaster" Target="notesMasters/notesMaster1.xml"/><Relationship Id="rId30" Type="http://schemas.openxmlformats.org/officeDocument/2006/relationships/slide" Target="slides/slide1.xml"/><Relationship Id="rId31" Type="http://schemas.openxmlformats.org/officeDocument/2006/relationships/slide" Target="slides/slide2.xml"/><Relationship Id="rId32" Type="http://schemas.openxmlformats.org/officeDocument/2006/relationships/slide" Target="slides/slide3.xml"/><Relationship Id="rId33" Type="http://schemas.openxmlformats.org/officeDocument/2006/relationships/slide" Target="slides/slide4.xml"/><Relationship Id="rId34" Type="http://schemas.openxmlformats.org/officeDocument/2006/relationships/slide" Target="slides/slide5.xml"/><Relationship Id="rId35" Type="http://schemas.openxmlformats.org/officeDocument/2006/relationships/slide" Target="slides/slide6.xml"/><Relationship Id="rId36" Type="http://schemas.openxmlformats.org/officeDocument/2006/relationships/slide" Target="slides/slide7.xml"/><Relationship Id="rId37" Type="http://schemas.openxmlformats.org/officeDocument/2006/relationships/slide" Target="slides/slide8.xml"/><Relationship Id="rId38" Type="http://schemas.openxmlformats.org/officeDocument/2006/relationships/slide" Target="slides/slide9.xml"/><Relationship Id="rId39" Type="http://schemas.openxmlformats.org/officeDocument/2006/relationships/slide" Target="slides/slide10.xml"/><Relationship Id="rId40" Type="http://schemas.openxmlformats.org/officeDocument/2006/relationships/slide" Target="slides/slide11.xml"/><Relationship Id="rId41" Type="http://schemas.openxmlformats.org/officeDocument/2006/relationships/slide" Target="slides/slide12.xml"/><Relationship Id="rId42" Type="http://schemas.openxmlformats.org/officeDocument/2006/relationships/slide" Target="slides/slide13.xml"/><Relationship Id="rId43" Type="http://schemas.openxmlformats.org/officeDocument/2006/relationships/slide" Target="slides/slide14.xml"/><Relationship Id="rId44" Type="http://schemas.openxmlformats.org/officeDocument/2006/relationships/slide" Target="slides/slide15.xml"/><Relationship Id="rId45" Type="http://schemas.openxmlformats.org/officeDocument/2006/relationships/slide" Target="slides/slide16.xml"/><Relationship Id="rId46" Type="http://schemas.openxmlformats.org/officeDocument/2006/relationships/slide" Target="slides/slide17.xml"/><Relationship Id="rId47" Type="http://schemas.openxmlformats.org/officeDocument/2006/relationships/slide" Target="slides/slide18.xml"/><Relationship Id="rId48" Type="http://schemas.openxmlformats.org/officeDocument/2006/relationships/slide" Target="slides/slide19.xml"/><Relationship Id="rId49" Type="http://schemas.openxmlformats.org/officeDocument/2006/relationships/slide" Target="slides/slide20.xml"/><Relationship Id="rId50" Type="http://schemas.openxmlformats.org/officeDocument/2006/relationships/slide" Target="slides/slide21.xml"/><Relationship Id="rId51" Type="http://schemas.openxmlformats.org/officeDocument/2006/relationships/slide" Target="slides/slide22.xml"/><Relationship Id="rId52" Type="http://schemas.openxmlformats.org/officeDocument/2006/relationships/slide" Target="slides/slide23.xml"/><Relationship Id="rId53" Type="http://schemas.openxmlformats.org/officeDocument/2006/relationships/slide" Target="slides/slide24.xml"/><Relationship Id="rId54" Type="http://schemas.openxmlformats.org/officeDocument/2006/relationships/slide" Target="slides/slide25.xml"/><Relationship Id="rId55" Type="http://schemas.openxmlformats.org/officeDocument/2006/relationships/slide" Target="slides/slide26.xml"/><Relationship Id="rId56" Type="http://schemas.openxmlformats.org/officeDocument/2006/relationships/slide" Target="slides/slide27.xml"/><Relationship Id="rId57" Type="http://schemas.openxmlformats.org/officeDocument/2006/relationships/slide" Target="slides/slide28.xml"/><Relationship Id="rId58" Type="http://schemas.openxmlformats.org/officeDocument/2006/relationships/slide" Target="slides/slide29.xml"/><Relationship Id="rId59" Type="http://schemas.openxmlformats.org/officeDocument/2006/relationships/slide" Target="slides/slide30.xml"/><Relationship Id="rId60" Type="http://schemas.openxmlformats.org/officeDocument/2006/relationships/slide" Target="slides/slide31.xml"/><Relationship Id="rId61" Type="http://schemas.openxmlformats.org/officeDocument/2006/relationships/slide" Target="slides/slide32.xml"/><Relationship Id="rId62" Type="http://schemas.openxmlformats.org/officeDocument/2006/relationships/slide" Target="slides/slide33.xml"/><Relationship Id="rId63" Type="http://schemas.openxmlformats.org/officeDocument/2006/relationships/slide" Target="slides/slide34.xml"/><Relationship Id="rId64" Type="http://schemas.openxmlformats.org/officeDocument/2006/relationships/slide" Target="slides/slide35.xml"/><Relationship Id="rId65" Type="http://schemas.openxmlformats.org/officeDocument/2006/relationships/slide" Target="slides/slide36.xml"/><Relationship Id="rId66" Type="http://schemas.openxmlformats.org/officeDocument/2006/relationships/slide" Target="slides/slide37.xml"/><Relationship Id="rId67" Type="http://schemas.openxmlformats.org/officeDocument/2006/relationships/slide" Target="slides/slide38.xml"/><Relationship Id="rId68" Type="http://schemas.openxmlformats.org/officeDocument/2006/relationships/slide" Target="slides/slide39.xml"/><Relationship Id="rId69" Type="http://schemas.openxmlformats.org/officeDocument/2006/relationships/slide" Target="slides/slide40.xml"/><Relationship Id="rId70" Type="http://schemas.openxmlformats.org/officeDocument/2006/relationships/slide" Target="slides/slide41.xml"/><Relationship Id="rId71" Type="http://schemas.openxmlformats.org/officeDocument/2006/relationships/slide" Target="slides/slide42.xml"/><Relationship Id="rId72" Type="http://schemas.openxmlformats.org/officeDocument/2006/relationships/slide" Target="slides/slide43.xml"/><Relationship Id="rId73" Type="http://schemas.openxmlformats.org/officeDocument/2006/relationships/slide" Target="slides/slide44.xml"/><Relationship Id="rId74" Type="http://schemas.openxmlformats.org/officeDocument/2006/relationships/slide" Target="slides/slide45.xml"/><Relationship Id="rId75" Type="http://schemas.openxmlformats.org/officeDocument/2006/relationships/slide" Target="slides/slide46.xml"/><Relationship Id="rId76" Type="http://schemas.openxmlformats.org/officeDocument/2006/relationships/slide" Target="slides/slide47.xml"/><Relationship Id="rId77" Type="http://schemas.openxmlformats.org/officeDocument/2006/relationships/slide" Target="slides/slide48.xml"/><Relationship Id="rId78" Type="http://schemas.openxmlformats.org/officeDocument/2006/relationships/slide" Target="slides/slide49.xml"/><Relationship Id="rId79" Type="http://schemas.openxmlformats.org/officeDocument/2006/relationships/slide" Target="slides/slide50.xml"/><Relationship Id="rId80" Type="http://schemas.openxmlformats.org/officeDocument/2006/relationships/slide" Target="slides/slide51.xml"/><Relationship Id="rId81" Type="http://schemas.openxmlformats.org/officeDocument/2006/relationships/slide" Target="slides/slide52.xml"/><Relationship Id="rId82" Type="http://schemas.openxmlformats.org/officeDocument/2006/relationships/slide" Target="slides/slide53.xml"/><Relationship Id="rId83" Type="http://schemas.openxmlformats.org/officeDocument/2006/relationships/slide" Target="slides/slide54.xml"/><Relationship Id="rId84" Type="http://schemas.openxmlformats.org/officeDocument/2006/relationships/slide" Target="slides/slide55.xml"/><Relationship Id="rId85" Type="http://schemas.openxmlformats.org/officeDocument/2006/relationships/slide" Target="slides/slide56.xml"/><Relationship Id="rId86" Type="http://schemas.openxmlformats.org/officeDocument/2006/relationships/slide" Target="slides/slide57.xml"/><Relationship Id="rId87" Type="http://schemas.openxmlformats.org/officeDocument/2006/relationships/slide" Target="slides/slide58.xml"/><Relationship Id="rId88" Type="http://schemas.openxmlformats.org/officeDocument/2006/relationships/slide" Target="slides/slide59.xml"/><Relationship Id="rId89" Type="http://schemas.openxmlformats.org/officeDocument/2006/relationships/slide" Target="slides/slide60.xml"/><Relationship Id="rId90" Type="http://schemas.openxmlformats.org/officeDocument/2006/relationships/slide" Target="slides/slide61.xml"/><Relationship Id="rId91" Type="http://schemas.openxmlformats.org/officeDocument/2006/relationships/slide" Target="slides/slide62.xml"/><Relationship Id="rId92" Type="http://schemas.openxmlformats.org/officeDocument/2006/relationships/slide" Target="slides/slide63.xml"/><Relationship Id="rId93" Type="http://schemas.openxmlformats.org/officeDocument/2006/relationships/slide" Target="slides/slide64.xml"/><Relationship Id="rId94" Type="http://schemas.openxmlformats.org/officeDocument/2006/relationships/slide" Target="slides/slide65.xml"/><Relationship Id="rId95" Type="http://schemas.openxmlformats.org/officeDocument/2006/relationships/slide" Target="slides/slide66.xml"/><Relationship Id="rId96" Type="http://schemas.openxmlformats.org/officeDocument/2006/relationships/slide" Target="slides/slide67.xml"/><Relationship Id="rId97" Type="http://schemas.openxmlformats.org/officeDocument/2006/relationships/slide" Target="slides/slide68.xml"/><Relationship Id="rId98" Type="http://schemas.openxmlformats.org/officeDocument/2006/relationships/slide" Target="slides/slide69.xml"/><Relationship Id="rId99" Type="http://schemas.openxmlformats.org/officeDocument/2006/relationships/slide" Target="slides/slide70.xml"/><Relationship Id="rId100" Type="http://schemas.openxmlformats.org/officeDocument/2006/relationships/slide" Target="slides/slide71.xml"/><Relationship Id="rId101" Type="http://schemas.openxmlformats.org/officeDocument/2006/relationships/slide" Target="slides/slide72.xml"/><Relationship Id="rId102" Type="http://schemas.openxmlformats.org/officeDocument/2006/relationships/slide" Target="slides/slide73.xml"/><Relationship Id="rId103" Type="http://schemas.openxmlformats.org/officeDocument/2006/relationships/slide" Target="slides/slide74.xml"/><Relationship Id="rId104" Type="http://schemas.openxmlformats.org/officeDocument/2006/relationships/slide" Target="slides/slide75.xml"/><Relationship Id="rId105" Type="http://schemas.openxmlformats.org/officeDocument/2006/relationships/slide" Target="slides/slide76.xml"/><Relationship Id="rId106" Type="http://schemas.openxmlformats.org/officeDocument/2006/relationships/slide" Target="slides/slide77.xml"/><Relationship Id="rId107" Type="http://schemas.openxmlformats.org/officeDocument/2006/relationships/slide" Target="slides/slide78.xml"/><Relationship Id="rId108" Type="http://schemas.openxmlformats.org/officeDocument/2006/relationships/slide" Target="slides/slide79.xml"/><Relationship Id="rId109" Type="http://schemas.openxmlformats.org/officeDocument/2006/relationships/slide" Target="slides/slide80.xml"/><Relationship Id="rId110" Type="http://schemas.openxmlformats.org/officeDocument/2006/relationships/slide" Target="slides/slide81.xml"/><Relationship Id="rId111" Type="http://schemas.openxmlformats.org/officeDocument/2006/relationships/slide" Target="slides/slide82.xml"/><Relationship Id="rId112" Type="http://schemas.openxmlformats.org/officeDocument/2006/relationships/slide" Target="slides/slide83.xml"/><Relationship Id="rId11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CA" sz="4400" spc="-1" strike="noStrike">
                <a:latin typeface="Arial"/>
              </a:rPr>
              <a:t>Click to move the slide</a:t>
            </a:r>
            <a:endParaRPr b="0" lang="en-CA" sz="4400" spc="-1" strike="noStrike">
              <a:latin typeface="Arial"/>
            </a:endParaRPr>
          </a:p>
        </p:txBody>
      </p:sp>
      <p:sp>
        <p:nvSpPr>
          <p:cNvPr id="119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Click to edit the notes format</a:t>
            </a:r>
            <a:endParaRPr b="0" lang="en-CA" sz="2000" spc="-1" strike="noStrike">
              <a:latin typeface="Arial"/>
            </a:endParaRPr>
          </a:p>
        </p:txBody>
      </p:sp>
      <p:sp>
        <p:nvSpPr>
          <p:cNvPr id="1200"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CA" sz="1400" spc="-1" strike="noStrike">
                <a:latin typeface="Times New Roman"/>
              </a:rPr>
              <a:t>&lt;header&gt;</a:t>
            </a:r>
            <a:endParaRPr b="0" lang="en-CA" sz="1400" spc="-1" strike="noStrike">
              <a:latin typeface="Times New Roman"/>
            </a:endParaRPr>
          </a:p>
        </p:txBody>
      </p:sp>
      <p:sp>
        <p:nvSpPr>
          <p:cNvPr id="1201" name="PlaceHolder 4"/>
          <p:cNvSpPr>
            <a:spLocks noGrp="1"/>
          </p:cNvSpPr>
          <p:nvPr>
            <p:ph type="dt" idx="33"/>
          </p:nvPr>
        </p:nvSpPr>
        <p:spPr>
          <a:xfrm>
            <a:off x="4399200" y="0"/>
            <a:ext cx="3372840" cy="502560"/>
          </a:xfrm>
          <a:prstGeom prst="rect">
            <a:avLst/>
          </a:prstGeom>
          <a:noFill/>
          <a:ln w="0">
            <a:noFill/>
          </a:ln>
        </p:spPr>
        <p:txBody>
          <a:bodyPr lIns="0" rIns="0" tIns="0" bIns="0" anchor="t">
            <a:noAutofit/>
          </a:bodyPr>
          <a:lstStyle>
            <a:lvl1pPr algn="r">
              <a:buNone/>
              <a:defRPr b="0" lang="en-CA" sz="1400" spc="-1" strike="noStrike">
                <a:latin typeface="Times New Roman"/>
              </a:defRPr>
            </a:lvl1pPr>
          </a:lstStyle>
          <a:p>
            <a:pPr algn="r">
              <a:buNone/>
            </a:pPr>
            <a:r>
              <a:rPr b="0" lang="en-CA" sz="1400" spc="-1" strike="noStrike">
                <a:latin typeface="Times New Roman"/>
              </a:rPr>
              <a:t>&lt;date/time&gt;</a:t>
            </a:r>
            <a:endParaRPr b="0" lang="en-CA" sz="1400" spc="-1" strike="noStrike">
              <a:latin typeface="Times New Roman"/>
            </a:endParaRPr>
          </a:p>
        </p:txBody>
      </p:sp>
      <p:sp>
        <p:nvSpPr>
          <p:cNvPr id="1202" name="PlaceHolder 5"/>
          <p:cNvSpPr>
            <a:spLocks noGrp="1"/>
          </p:cNvSpPr>
          <p:nvPr>
            <p:ph type="ftr" idx="34"/>
          </p:nvPr>
        </p:nvSpPr>
        <p:spPr>
          <a:xfrm>
            <a:off x="0" y="9555480"/>
            <a:ext cx="3372840" cy="502560"/>
          </a:xfrm>
          <a:prstGeom prst="rect">
            <a:avLst/>
          </a:prstGeom>
          <a:noFill/>
          <a:ln w="0">
            <a:noFill/>
          </a:ln>
        </p:spPr>
        <p:txBody>
          <a:bodyPr lIns="0" rIns="0" tIns="0" bIns="0" anchor="b">
            <a:noAutofit/>
          </a:bodyPr>
          <a:lstStyle>
            <a:lvl1pPr>
              <a:defRPr b="0" lang="en-CA" sz="1400" spc="-1" strike="noStrike">
                <a:latin typeface="Times New Roman"/>
              </a:defRPr>
            </a:lvl1pPr>
          </a:lstStyle>
          <a:p>
            <a:r>
              <a:rPr b="0" lang="en-CA" sz="1400" spc="-1" strike="noStrike">
                <a:latin typeface="Times New Roman"/>
              </a:rPr>
              <a:t>&lt;footer&gt;</a:t>
            </a:r>
            <a:endParaRPr b="0" lang="en-CA" sz="1400" spc="-1" strike="noStrike">
              <a:latin typeface="Times New Roman"/>
            </a:endParaRPr>
          </a:p>
        </p:txBody>
      </p:sp>
      <p:sp>
        <p:nvSpPr>
          <p:cNvPr id="1203" name="PlaceHolder 6"/>
          <p:cNvSpPr>
            <a:spLocks noGrp="1"/>
          </p:cNvSpPr>
          <p:nvPr>
            <p:ph type="sldNum" idx="35"/>
          </p:nvPr>
        </p:nvSpPr>
        <p:spPr>
          <a:xfrm>
            <a:off x="4399200" y="9555480"/>
            <a:ext cx="3372840" cy="502560"/>
          </a:xfrm>
          <a:prstGeom prst="rect">
            <a:avLst/>
          </a:prstGeom>
          <a:noFill/>
          <a:ln w="0">
            <a:noFill/>
          </a:ln>
        </p:spPr>
        <p:txBody>
          <a:bodyPr lIns="0" rIns="0" tIns="0" bIns="0" anchor="b">
            <a:noAutofit/>
          </a:bodyPr>
          <a:lstStyle>
            <a:lvl1pPr algn="r">
              <a:buNone/>
              <a:defRPr b="0" lang="en-CA" sz="1400" spc="-1" strike="noStrike">
                <a:latin typeface="Times New Roman"/>
              </a:defRPr>
            </a:lvl1pPr>
          </a:lstStyle>
          <a:p>
            <a:pPr algn="r">
              <a:buNone/>
            </a:pPr>
            <a:fld id="{09535924-0CAC-4CA4-894A-B76F6B78E5DA}"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2" name="PlaceHolder 1"/>
          <p:cNvSpPr>
            <a:spLocks noGrp="1"/>
          </p:cNvSpPr>
          <p:nvPr>
            <p:ph type="sldImg"/>
          </p:nvPr>
        </p:nvSpPr>
        <p:spPr>
          <a:xfrm>
            <a:off x="432000" y="754200"/>
            <a:ext cx="6908400" cy="3771360"/>
          </a:xfrm>
          <a:prstGeom prst="rect">
            <a:avLst/>
          </a:prstGeom>
          <a:ln w="0">
            <a:noFill/>
          </a:ln>
        </p:spPr>
      </p:sp>
      <p:sp>
        <p:nvSpPr>
          <p:cNvPr id="1363"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15000"/>
              </a:lnSpc>
              <a:spcBef>
                <a:spcPts val="1100"/>
              </a:spcBef>
              <a:buNone/>
              <a:tabLst>
                <a:tab algn="l" pos="0"/>
              </a:tabLst>
            </a:pPr>
            <a:r>
              <a:rPr b="0" lang="en-CA" sz="1100" spc="-1" strike="noStrike">
                <a:solidFill>
                  <a:srgbClr val="000000"/>
                </a:solidFill>
                <a:latin typeface="Arial"/>
              </a:rPr>
              <a:t>Our work is part of a larger SSHRC-funded project, namely </a:t>
            </a:r>
            <a:r>
              <a:rPr b="0" i="1" lang="en-CA" sz="1100" spc="-1" strike="noStrike">
                <a:solidFill>
                  <a:srgbClr val="000000"/>
                </a:solidFill>
                <a:latin typeface="Arial"/>
              </a:rPr>
              <a:t>The Endings Project: [[fullname]]</a:t>
            </a:r>
            <a:r>
              <a:rPr b="0" lang="en-CA" sz="1100" spc="-1" strike="noStrike">
                <a:solidFill>
                  <a:srgbClr val="000000"/>
                </a:solidFill>
                <a:latin typeface="Arial"/>
              </a:rPr>
              <a:t>. We are a group of three developers, three humanist researchers, and three librarians who are working to find ….</a:t>
            </a:r>
            <a:endParaRPr b="0" lang="en-CA" sz="1100" spc="-1" strike="noStrike">
              <a:latin typeface="Arial"/>
            </a:endParaRPr>
          </a:p>
          <a:p>
            <a:pPr>
              <a:lnSpc>
                <a:spcPct val="100000"/>
              </a:lnSpc>
              <a:spcBef>
                <a:spcPts val="1100"/>
              </a:spcBef>
              <a:buNone/>
              <a:tabLst>
                <a:tab algn="l" pos="0"/>
              </a:tabLst>
            </a:pPr>
            <a:endParaRPr b="0" lang="en-CA"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4" name="PlaceHolder 1"/>
          <p:cNvSpPr>
            <a:spLocks noGrp="1"/>
          </p:cNvSpPr>
          <p:nvPr>
            <p:ph type="sldImg"/>
          </p:nvPr>
        </p:nvSpPr>
        <p:spPr>
          <a:xfrm>
            <a:off x="432000" y="754200"/>
            <a:ext cx="6908400" cy="3771360"/>
          </a:xfrm>
          <a:prstGeom prst="rect">
            <a:avLst/>
          </a:prstGeom>
          <a:ln w="0">
            <a:noFill/>
          </a:ln>
        </p:spPr>
      </p:sp>
      <p:sp>
        <p:nvSpPr>
          <p:cNvPr id="1365"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15000"/>
              </a:lnSpc>
              <a:spcBef>
                <a:spcPts val="1100"/>
              </a:spcBef>
              <a:buNone/>
              <a:tabLst>
                <a:tab algn="l" pos="0"/>
              </a:tabLst>
            </a:pPr>
            <a:r>
              <a:rPr b="0" lang="en-CA" sz="1100" spc="-1" strike="noStrike">
                <a:solidFill>
                  <a:srgbClr val="000000"/>
                </a:solidFill>
                <a:latin typeface="Arial"/>
              </a:rPr>
              <a:t>The attractive prospect of instant, effortless publication and updating has enchanted digital humanists; it is now the norm for digital editions to be presented in constantly-changing versions. However, this publication model has profound scholarly drawbacks. We advocate for a return to the book-like edition model of publication, on the grounds that the edition has stood the test of time as a distribution and archiving medium. Our paper today traces the history and origin of the concept of “edition” from its inception in the early days of handpress printing to modern patterns of print editions and the tension between marketing and textual stability. My developer colleague, Martin Holmes, will then turn to the history of software versioning as …. Into the versioning model comes ….</a:t>
            </a:r>
            <a:endParaRPr b="0" lang="en-CA" sz="1100" spc="-1" strike="noStrike">
              <a:latin typeface="Arial"/>
            </a:endParaRPr>
          </a:p>
          <a:p>
            <a:pPr>
              <a:lnSpc>
                <a:spcPct val="100000"/>
              </a:lnSpc>
              <a:spcBef>
                <a:spcPts val="1100"/>
              </a:spcBef>
              <a:buNone/>
              <a:tabLst>
                <a:tab algn="l" pos="0"/>
              </a:tabLst>
            </a:pPr>
            <a:endParaRPr b="0" lang="en-CA"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6" name="PlaceHolder 1"/>
          <p:cNvSpPr>
            <a:spLocks noGrp="1"/>
          </p:cNvSpPr>
          <p:nvPr>
            <p:ph type="sldImg"/>
          </p:nvPr>
        </p:nvSpPr>
        <p:spPr>
          <a:xfrm>
            <a:off x="432000" y="754200"/>
            <a:ext cx="6908400" cy="3771360"/>
          </a:xfrm>
          <a:prstGeom prst="rect">
            <a:avLst/>
          </a:prstGeom>
          <a:ln w="0">
            <a:noFill/>
          </a:ln>
        </p:spPr>
      </p:sp>
      <p:sp>
        <p:nvSpPr>
          <p:cNvPr id="1367"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00000"/>
              </a:lnSpc>
              <a:buNone/>
              <a:tabLst>
                <a:tab algn="l" pos="0"/>
              </a:tabLst>
            </a:pPr>
            <a:r>
              <a:rPr b="0" lang="en-CA" sz="1100" spc="-1" strike="noStrike">
                <a:latin typeface="Arial"/>
              </a:rPr>
              <a:t>Print culture makes it possible to create multiple copies of a text, with the expectation that the copies will be fundamentally </a:t>
            </a:r>
            <a:r>
              <a:rPr b="0" i="1" lang="en-CA" sz="1100" spc="-1" strike="noStrike">
                <a:latin typeface="Arial"/>
              </a:rPr>
              <a:t>the same thing</a:t>
            </a:r>
            <a:r>
              <a:rPr b="0" lang="en-CA" sz="1100" spc="-1" strike="noStrike">
                <a:latin typeface="Arial"/>
              </a:rPr>
              <a:t>. This is what the notion of an edition tries to capture.</a:t>
            </a:r>
            <a:endParaRPr b="0" lang="en-CA"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8" name="PlaceHolder 1"/>
          <p:cNvSpPr>
            <a:spLocks noGrp="1"/>
          </p:cNvSpPr>
          <p:nvPr>
            <p:ph type="sldImg"/>
          </p:nvPr>
        </p:nvSpPr>
        <p:spPr>
          <a:xfrm>
            <a:off x="432000" y="754200"/>
            <a:ext cx="6908400" cy="3771360"/>
          </a:xfrm>
          <a:prstGeom prst="rect">
            <a:avLst/>
          </a:prstGeom>
          <a:ln w="0">
            <a:noFill/>
          </a:ln>
        </p:spPr>
      </p:sp>
      <p:sp>
        <p:nvSpPr>
          <p:cNvPr id="1369"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00000"/>
              </a:lnSpc>
              <a:buNone/>
              <a:tabLst>
                <a:tab algn="l" pos="0"/>
              </a:tabLst>
            </a:pPr>
            <a:r>
              <a:rPr b="0" lang="en-CA" sz="1100" spc="-1" strike="noStrike">
                <a:latin typeface="Arial"/>
              </a:rPr>
              <a:t>1516 (NYPL), 1551, 1556</a:t>
            </a:r>
            <a:endParaRPr b="0" lang="en-CA" sz="11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0" name="PlaceHolder 1"/>
          <p:cNvSpPr>
            <a:spLocks noGrp="1"/>
          </p:cNvSpPr>
          <p:nvPr>
            <p:ph type="sldImg"/>
          </p:nvPr>
        </p:nvSpPr>
        <p:spPr>
          <a:xfrm>
            <a:off x="432000" y="754200"/>
            <a:ext cx="6908400" cy="3771360"/>
          </a:xfrm>
          <a:prstGeom prst="rect">
            <a:avLst/>
          </a:prstGeom>
          <a:ln w="0">
            <a:noFill/>
          </a:ln>
        </p:spPr>
      </p:sp>
      <p:sp>
        <p:nvSpPr>
          <p:cNvPr id="1371"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00000"/>
              </a:lnSpc>
              <a:buNone/>
              <a:tabLst>
                <a:tab algn="l" pos="0"/>
              </a:tabLst>
            </a:pPr>
            <a:r>
              <a:rPr b="0" lang="en-CA" sz="1100" spc="-1" strike="noStrike">
                <a:latin typeface="Arial"/>
              </a:rPr>
              <a:t>Hand over to Martin at the end of this slide. </a:t>
            </a:r>
            <a:endParaRPr b="0" lang="en-CA" sz="11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PlaceHolder 1"/>
          <p:cNvSpPr>
            <a:spLocks noGrp="1"/>
          </p:cNvSpPr>
          <p:nvPr>
            <p:ph type="sldImg"/>
          </p:nvPr>
        </p:nvSpPr>
        <p:spPr>
          <a:xfrm>
            <a:off x="432000" y="754200"/>
            <a:ext cx="6908400" cy="3771360"/>
          </a:xfrm>
          <a:prstGeom prst="rect">
            <a:avLst/>
          </a:prstGeom>
          <a:ln w="0">
            <a:noFill/>
          </a:ln>
        </p:spPr>
      </p:sp>
      <p:sp>
        <p:nvSpPr>
          <p:cNvPr id="1373"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00000"/>
              </a:lnSpc>
              <a:buNone/>
              <a:tabLst>
                <a:tab algn="l" pos="0"/>
              </a:tabLst>
            </a:pPr>
            <a:r>
              <a:rPr b="0" lang="en-CA" sz="1100" spc="-1" strike="noStrike">
                <a:latin typeface="Arial"/>
              </a:rPr>
              <a:t>Martin starts. Needs 7.5-8 minutes. </a:t>
            </a:r>
            <a:endParaRPr b="0" lang="en-CA" sz="11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4" name="PlaceHolder 1"/>
          <p:cNvSpPr>
            <a:spLocks noGrp="1"/>
          </p:cNvSpPr>
          <p:nvPr>
            <p:ph type="sldImg"/>
          </p:nvPr>
        </p:nvSpPr>
        <p:spPr>
          <a:xfrm>
            <a:off x="432000" y="754200"/>
            <a:ext cx="6908400" cy="3771360"/>
          </a:xfrm>
          <a:prstGeom prst="rect">
            <a:avLst/>
          </a:prstGeom>
          <a:ln w="0">
            <a:noFill/>
          </a:ln>
        </p:spPr>
      </p:sp>
      <p:sp>
        <p:nvSpPr>
          <p:cNvPr id="1375"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00000"/>
              </a:lnSpc>
              <a:buNone/>
              <a:tabLst>
                <a:tab algn="l" pos="0"/>
              </a:tabLst>
            </a:pPr>
            <a:r>
              <a:rPr b="0" lang="en-CA" sz="1100" spc="-1" strike="noStrike">
                <a:latin typeface="Arial"/>
              </a:rPr>
              <a:t>Actually modified 2018-12.</a:t>
            </a:r>
            <a:endParaRPr b="0" lang="en-CA" sz="11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6" name="PlaceHolder 1"/>
          <p:cNvSpPr>
            <a:spLocks noGrp="1"/>
          </p:cNvSpPr>
          <p:nvPr>
            <p:ph type="sldImg"/>
          </p:nvPr>
        </p:nvSpPr>
        <p:spPr>
          <a:xfrm>
            <a:off x="432000" y="754200"/>
            <a:ext cx="6908400" cy="3771360"/>
          </a:xfrm>
          <a:prstGeom prst="rect">
            <a:avLst/>
          </a:prstGeom>
          <a:ln w="0">
            <a:noFill/>
          </a:ln>
        </p:spPr>
      </p:sp>
      <p:sp>
        <p:nvSpPr>
          <p:cNvPr id="1377"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00000"/>
              </a:lnSpc>
              <a:buNone/>
              <a:tabLst>
                <a:tab algn="l" pos="0"/>
              </a:tabLst>
            </a:pPr>
            <a:r>
              <a:rPr b="0" lang="en-CA" sz="1100" spc="-1" strike="noStrike">
                <a:latin typeface="Arial"/>
              </a:rPr>
              <a:t>Hand over to JJ.</a:t>
            </a:r>
            <a:endParaRPr b="0" lang="en-CA" sz="11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PlaceHolder 1"/>
          <p:cNvSpPr>
            <a:spLocks noGrp="1"/>
          </p:cNvSpPr>
          <p:nvPr>
            <p:ph type="sldImg"/>
          </p:nvPr>
        </p:nvSpPr>
        <p:spPr>
          <a:xfrm>
            <a:off x="432000" y="754200"/>
            <a:ext cx="6908400" cy="3771360"/>
          </a:xfrm>
          <a:prstGeom prst="rect">
            <a:avLst/>
          </a:prstGeom>
          <a:ln w="0">
            <a:noFill/>
          </a:ln>
        </p:spPr>
      </p:sp>
      <p:sp>
        <p:nvSpPr>
          <p:cNvPr id="1379"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15000"/>
              </a:lnSpc>
              <a:buNone/>
              <a:tabLst>
                <a:tab algn="l" pos="0"/>
              </a:tabLst>
            </a:pPr>
            <a:r>
              <a:rPr b="0" lang="en-CA" sz="1050" spc="-1" strike="noStrike">
                <a:solidFill>
                  <a:srgbClr val="242424"/>
                </a:solidFill>
                <a:latin typeface="Arial"/>
              </a:rPr>
              <a:t>JJ taking over. Notes for this section: The internet and the "rolling-release" chaos, citation issues, stability problems, justifiable suspicion &amp; unwillingness to cite online resources; no such thing as a document, so entire site must be aligned </a:t>
            </a:r>
            <a:endParaRPr b="0" lang="en-CA" sz="105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0" name="PlaceHolder 1"/>
          <p:cNvSpPr>
            <a:spLocks noGrp="1"/>
          </p:cNvSpPr>
          <p:nvPr>
            <p:ph type="sldImg"/>
          </p:nvPr>
        </p:nvSpPr>
        <p:spPr>
          <a:xfrm>
            <a:off x="432000" y="754200"/>
            <a:ext cx="6908400" cy="3771360"/>
          </a:xfrm>
          <a:prstGeom prst="rect">
            <a:avLst/>
          </a:prstGeom>
          <a:ln w="0">
            <a:noFill/>
          </a:ln>
        </p:spPr>
      </p:sp>
      <p:sp>
        <p:nvSpPr>
          <p:cNvPr id="1381"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00000"/>
              </a:lnSpc>
              <a:buNone/>
              <a:tabLst>
                <a:tab algn="l" pos="0"/>
              </a:tabLst>
            </a:pPr>
            <a:r>
              <a:rPr b="0" lang="en-CA" sz="1100" spc="-1" strike="noStrike">
                <a:latin typeface="Arial"/>
              </a:rPr>
              <a:t>Mention the WikiBooks edition of </a:t>
            </a:r>
            <a:r>
              <a:rPr b="0" i="1" lang="en-CA" sz="1100" spc="-1" strike="noStrike">
                <a:latin typeface="Arial"/>
              </a:rPr>
              <a:t>The Devonshire Manuscript</a:t>
            </a:r>
            <a:r>
              <a:rPr b="0" lang="en-CA" sz="1100" spc="-1" strike="noStrike">
                <a:latin typeface="Arial"/>
              </a:rPr>
              <a:t>. </a:t>
            </a:r>
            <a:endParaRPr b="0" lang="en-CA" sz="11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2" name="PlaceHolder 1"/>
          <p:cNvSpPr>
            <a:spLocks noGrp="1"/>
          </p:cNvSpPr>
          <p:nvPr>
            <p:ph type="sldImg"/>
          </p:nvPr>
        </p:nvSpPr>
        <p:spPr>
          <a:xfrm>
            <a:off x="432000" y="754200"/>
            <a:ext cx="6908400" cy="3771360"/>
          </a:xfrm>
          <a:prstGeom prst="rect">
            <a:avLst/>
          </a:prstGeom>
          <a:ln w="0">
            <a:noFill/>
          </a:ln>
        </p:spPr>
      </p:sp>
      <p:sp>
        <p:nvSpPr>
          <p:cNvPr id="1383"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00000"/>
              </a:lnSpc>
              <a:spcBef>
                <a:spcPts val="360"/>
              </a:spcBef>
              <a:buNone/>
              <a:tabLst>
                <a:tab algn="l" pos="0"/>
              </a:tabLst>
            </a:pPr>
            <a:endParaRPr b="0" lang="en-CA" sz="1400" spc="-1" strike="noStrike">
              <a:latin typeface="Arial"/>
            </a:endParaRPr>
          </a:p>
          <a:p>
            <a:pPr>
              <a:lnSpc>
                <a:spcPct val="100000"/>
              </a:lnSpc>
              <a:buNone/>
              <a:tabLst>
                <a:tab algn="l" pos="0"/>
              </a:tabLst>
            </a:pPr>
            <a:endParaRPr b="0" lang="en-CA" sz="11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PlaceHolder 1"/>
          <p:cNvSpPr>
            <a:spLocks noGrp="1"/>
          </p:cNvSpPr>
          <p:nvPr>
            <p:ph type="sldImg"/>
          </p:nvPr>
        </p:nvSpPr>
        <p:spPr>
          <a:xfrm>
            <a:off x="432000" y="754200"/>
            <a:ext cx="6908400" cy="3771360"/>
          </a:xfrm>
          <a:prstGeom prst="rect">
            <a:avLst/>
          </a:prstGeom>
          <a:ln w="0">
            <a:noFill/>
          </a:ln>
        </p:spPr>
      </p:sp>
      <p:sp>
        <p:nvSpPr>
          <p:cNvPr id="1385"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00000"/>
              </a:lnSpc>
              <a:buNone/>
              <a:tabLst>
                <a:tab algn="l" pos="0"/>
              </a:tabLst>
            </a:pPr>
            <a:r>
              <a:rPr b="0" lang="en-CA" sz="1800" spc="-1" strike="noStrike">
                <a:solidFill>
                  <a:srgbClr val="000000"/>
                </a:solidFill>
                <a:latin typeface="Arial"/>
              </a:rPr>
              <a:t>e.g., all documents are “published,” all content is “complete”</a:t>
            </a:r>
            <a:endParaRPr b="0" lang="en-CA" sz="1800" spc="-1" strike="noStrike">
              <a:latin typeface="Arial"/>
            </a:endParaRPr>
          </a:p>
          <a:p>
            <a:pPr>
              <a:lnSpc>
                <a:spcPct val="100000"/>
              </a:lnSpc>
              <a:buNone/>
              <a:tabLst>
                <a:tab algn="l" pos="0"/>
              </a:tabLst>
            </a:pPr>
            <a:endParaRPr b="0" lang="en-CA" sz="11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PlaceHolder 1"/>
          <p:cNvSpPr>
            <a:spLocks noGrp="1"/>
          </p:cNvSpPr>
          <p:nvPr>
            <p:ph type="sldImg"/>
          </p:nvPr>
        </p:nvSpPr>
        <p:spPr>
          <a:xfrm>
            <a:off x="432000" y="754200"/>
            <a:ext cx="6908400" cy="3771360"/>
          </a:xfrm>
          <a:prstGeom prst="rect">
            <a:avLst/>
          </a:prstGeom>
          <a:ln w="0">
            <a:noFill/>
          </a:ln>
        </p:spPr>
      </p:sp>
      <p:sp>
        <p:nvSpPr>
          <p:cNvPr id="1387" name="PlaceHolder 2"/>
          <p:cNvSpPr>
            <a:spLocks noGrp="1"/>
          </p:cNvSpPr>
          <p:nvPr>
            <p:ph type="body"/>
          </p:nvPr>
        </p:nvSpPr>
        <p:spPr>
          <a:xfrm>
            <a:off x="777240" y="4777560"/>
            <a:ext cx="6217560" cy="4525920"/>
          </a:xfrm>
          <a:prstGeom prst="rect">
            <a:avLst/>
          </a:prstGeom>
          <a:noFill/>
          <a:ln w="0">
            <a:noFill/>
          </a:ln>
        </p:spPr>
        <p:txBody>
          <a:bodyPr tIns="91440" bIns="91440" anchor="t">
            <a:noAutofit/>
          </a:bodyPr>
          <a:p>
            <a:pPr>
              <a:lnSpc>
                <a:spcPct val="100000"/>
              </a:lnSpc>
              <a:buNone/>
              <a:tabLst>
                <a:tab algn="l" pos="0"/>
              </a:tabLst>
            </a:pPr>
            <a:r>
              <a:rPr b="0" lang="en-CA" sz="1100" spc="-1" strike="noStrike">
                <a:latin typeface="Arial"/>
              </a:rPr>
              <a:t>svn rev = “same setting of type”?</a:t>
            </a:r>
            <a:endParaRPr b="0" lang="en-CA" sz="1100" spc="-1" strike="noStrike">
              <a:latin typeface="Arial"/>
            </a:endParaRPr>
          </a:p>
          <a:p>
            <a:pPr>
              <a:lnSpc>
                <a:spcPct val="100000"/>
              </a:lnSpc>
              <a:buNone/>
              <a:tabLst>
                <a:tab algn="l" pos="0"/>
              </a:tabLst>
            </a:pPr>
            <a:endParaRPr b="0" lang="en-CA"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26BA838F-6B8E-442C-9234-7A570D11A6A5}"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1"/>
          </p:nvPr>
        </p:nvSpPr>
        <p:spPr/>
        <p:txBody>
          <a:bodyPr/>
          <a:p>
            <a:fld id="{498B9AA9-CAC9-4672-9948-AF745CBCF95F}" type="slidenum">
              <a:t>&lt;#&gt;</a:t>
            </a:fld>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5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6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8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sldNum" idx="1"/>
          </p:nvPr>
        </p:nvSpPr>
        <p:spPr/>
        <p:txBody>
          <a:bodyPr/>
          <a:p>
            <a:fld id="{1C93D077-06CA-4B87-AC69-FBA9D6CE5579}" type="slidenum">
              <a:t>&lt;#&gt;</a:t>
            </a:fld>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9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7"/>
          </p:nvPr>
        </p:nvSpPr>
        <p:spPr/>
        <p:txBody>
          <a:bodyPr/>
          <a:p>
            <a:r>
              <a:t>Footer</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7"/>
          </p:nvPr>
        </p:nvSpPr>
        <p:spPr/>
        <p:txBody>
          <a:bodyPr/>
          <a:p>
            <a:r>
              <a:t>Footer</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7"/>
          </p:nvPr>
        </p:nvSpPr>
        <p:spPr/>
        <p:txBody>
          <a:bodyPr/>
          <a:p>
            <a:r>
              <a:t>Footer</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7"/>
          </p:nvPr>
        </p:nvSpPr>
        <p:spPr/>
        <p:txBody>
          <a:bodyPr/>
          <a:p>
            <a:r>
              <a:t>Footer</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7"/>
          </p:nvPr>
        </p:nvSpPr>
        <p:spPr/>
        <p:txBody>
          <a:bodyPr/>
          <a:p>
            <a:r>
              <a:t>Footer</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0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7"/>
          </p:nvPr>
        </p:nvSpPr>
        <p:spPr/>
        <p:txBody>
          <a:bodyPr/>
          <a:p>
            <a:r>
              <a:t>Footer</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1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7"/>
          </p:nvPr>
        </p:nvSpPr>
        <p:spPr/>
        <p:txBody>
          <a:bodyPr/>
          <a:p>
            <a:r>
              <a:t>Footer</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7"/>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sldNum" idx="1"/>
          </p:nvPr>
        </p:nvSpPr>
        <p:spPr/>
        <p:txBody>
          <a:bodyPr/>
          <a:p>
            <a:fld id="{962823B9-C0BA-459B-9F63-7B6D0C4BE864}" type="slidenum">
              <a:t>&lt;#&gt;</a:t>
            </a:fld>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2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2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3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3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3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7"/>
          </p:nvPr>
        </p:nvSpPr>
        <p:spPr/>
        <p:txBody>
          <a:bodyPr/>
          <a:p>
            <a:r>
              <a:t>Footer</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8"/>
          </p:nvPr>
        </p:nvSpPr>
        <p:spPr/>
        <p:txBody>
          <a:bodyPr/>
          <a:p>
            <a:r>
              <a:t>Footer</a:t>
            </a: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8"/>
          </p:nvPr>
        </p:nvSpPr>
        <p:spPr/>
        <p:txBody>
          <a:bodyPr/>
          <a:p>
            <a:r>
              <a:t>Footer</a:t>
            </a: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8"/>
          </p:nvPr>
        </p:nvSpPr>
        <p:spPr/>
        <p:txBody>
          <a:bodyPr/>
          <a:p>
            <a:r>
              <a:t>Footer</a:t>
            </a: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8"/>
          </p:nvPr>
        </p:nvSpPr>
        <p:spPr/>
        <p:txBody>
          <a:bodyPr/>
          <a:p>
            <a:r>
              <a:t>Footer</a:t>
            </a: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8"/>
          </p:nvPr>
        </p:nvSpPr>
        <p:spPr/>
        <p:txBody>
          <a:bodyPr/>
          <a:p>
            <a:r>
              <a:t>Footer</a:t>
            </a: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8"/>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30721D72-6E50-43C2-8D12-6AC590C65032}" type="slidenum">
              <a:t>&lt;#&gt;</a:t>
            </a:fld>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8"/>
          </p:nvPr>
        </p:nvSpPr>
        <p:spPr/>
        <p:txBody>
          <a:bodyPr/>
          <a:p>
            <a:r>
              <a:t>Footer</a:t>
            </a: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8"/>
          </p:nvPr>
        </p:nvSpPr>
        <p:spPr/>
        <p:txBody>
          <a:bodyPr/>
          <a:p>
            <a:r>
              <a:t>Footer</a:t>
            </a: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8"/>
          </p:nvPr>
        </p:nvSpPr>
        <p:spPr/>
        <p:txBody>
          <a:bodyPr/>
          <a:p>
            <a:r>
              <a:t>Footer</a:t>
            </a: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9"/>
          </p:nvPr>
        </p:nvSpPr>
        <p:spPr/>
        <p:txBody>
          <a:bodyPr/>
          <a:p>
            <a:r>
              <a:t>Footer</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9"/>
          </p:nvPr>
        </p:nvSpPr>
        <p:spPr/>
        <p:txBody>
          <a:bodyPr/>
          <a:p>
            <a:r>
              <a:t>Footer</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9"/>
          </p:nvPr>
        </p:nvSpPr>
        <p:spPr/>
        <p:txBody>
          <a:bodyPr/>
          <a:p>
            <a:r>
              <a:t>Footer</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9"/>
          </p:nvPr>
        </p:nvSpPr>
        <p:spPr/>
        <p:txBody>
          <a:bodyPr/>
          <a:p>
            <a:r>
              <a:t>Footer</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9"/>
          </p:nvPr>
        </p:nvSpPr>
        <p:spPr/>
        <p:txBody>
          <a:bodyPr/>
          <a:p>
            <a:r>
              <a:t>Footer</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4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4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CF40401-CAF1-48EE-ACB8-E184E85E6840}" type="slidenum">
              <a:t>&lt;#&gt;</a:t>
            </a:fld>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9"/>
          </p:nvPr>
        </p:nvSpPr>
        <p:spPr/>
        <p:txBody>
          <a:bodyPr/>
          <a:p>
            <a:r>
              <a:t>Footer</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9"/>
          </p:nvPr>
        </p:nvSpPr>
        <p:spPr/>
        <p:txBody>
          <a:bodyPr/>
          <a:p>
            <a:r>
              <a:t>Footer</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9"/>
          </p:nvPr>
        </p:nvSpPr>
        <p:spPr/>
        <p:txBody>
          <a:bodyPr/>
          <a:p>
            <a:r>
              <a:t>Footer</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9"/>
          </p:nvPr>
        </p:nvSpPr>
        <p:spPr/>
        <p:txBody>
          <a:bodyPr/>
          <a:p>
            <a:r>
              <a:t>Footer</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0"/>
          </p:nvPr>
        </p:nvSpPr>
        <p:spPr/>
        <p:txBody>
          <a:bodyPr/>
          <a:p>
            <a:r>
              <a:t>Footer</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0"/>
          </p:nvPr>
        </p:nvSpPr>
        <p:spPr/>
        <p:txBody>
          <a:bodyPr/>
          <a:p>
            <a:r>
              <a:t>Footer</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0"/>
          </p:nvPr>
        </p:nvSpPr>
        <p:spPr/>
        <p:txBody>
          <a:bodyPr/>
          <a:p>
            <a:r>
              <a:t>Footer</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0"/>
          </p:nvPr>
        </p:nvSpPr>
        <p:spPr/>
        <p:txBody>
          <a:bodyPr/>
          <a:p>
            <a:r>
              <a:t>Footer</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C4E1B4B-1EDD-4576-AE7C-D75EB112AAAB}" type="slidenum">
              <a:t>&lt;#&gt;</a:t>
            </a:fld>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0"/>
          </p:nvPr>
        </p:nvSpPr>
        <p:spPr/>
        <p:txBody>
          <a:bodyPr/>
          <a:p>
            <a:r>
              <a:t>Footer</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0"/>
          </p:nvPr>
        </p:nvSpPr>
        <p:spPr/>
        <p:txBody>
          <a:bodyPr/>
          <a:p>
            <a:r>
              <a:t>Footer</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0"/>
          </p:nvPr>
        </p:nvSpPr>
        <p:spPr/>
        <p:txBody>
          <a:bodyPr/>
          <a:p>
            <a:r>
              <a:t>Footer</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0"/>
          </p:nvPr>
        </p:nvSpPr>
        <p:spPr/>
        <p:txBody>
          <a:bodyPr/>
          <a:p>
            <a:r>
              <a:t>Footer</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0"/>
          </p:nvPr>
        </p:nvSpPr>
        <p:spPr/>
        <p:txBody>
          <a:bodyPr/>
          <a:p>
            <a:r>
              <a:t>Footer</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7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1"/>
          </p:nvPr>
        </p:nvSpPr>
        <p:spPr/>
        <p:txBody>
          <a:bodyPr/>
          <a:p>
            <a:r>
              <a:t>Footer</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8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1"/>
          </p:nvPr>
        </p:nvSpPr>
        <p:spPr/>
        <p:txBody>
          <a:bodyPr/>
          <a:p>
            <a:r>
              <a:t>Footer</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C4F0871-20D1-4A55-8C46-DD21F8151123}" type="slidenum">
              <a:t>&lt;#&gt;</a:t>
            </a:fld>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8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8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1"/>
          </p:nvPr>
        </p:nvSpPr>
        <p:spPr/>
        <p:txBody>
          <a:bodyPr/>
          <a:p>
            <a:r>
              <a:t>Footer</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1"/>
          </p:nvPr>
        </p:nvSpPr>
        <p:spPr/>
        <p:txBody>
          <a:bodyPr/>
          <a:p>
            <a:r>
              <a:t>Footer</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1"/>
          </p:nvPr>
        </p:nvSpPr>
        <p:spPr/>
        <p:txBody>
          <a:bodyPr/>
          <a:p>
            <a:r>
              <a:t>Footer</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8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9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1"/>
          </p:nvPr>
        </p:nvSpPr>
        <p:spPr/>
        <p:txBody>
          <a:bodyPr/>
          <a:p>
            <a:r>
              <a:t>Footer</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1"/>
          </p:nvPr>
        </p:nvSpPr>
        <p:spPr/>
        <p:txBody>
          <a:bodyPr/>
          <a:p>
            <a:r>
              <a:t>Footer</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1"/>
          </p:nvPr>
        </p:nvSpPr>
        <p:spPr/>
        <p:txBody>
          <a:bodyPr/>
          <a:p>
            <a:r>
              <a:t>Footer</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0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1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1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1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1"/>
          </p:nvPr>
        </p:nvSpPr>
        <p:spPr/>
        <p:txBody>
          <a:bodyPr/>
          <a:p>
            <a:r>
              <a:t>Footer</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485D9BE8-A180-404C-A635-245B3B08491F}" type="slidenum">
              <a:t>&lt;#&gt;</a:t>
            </a:fld>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2"/>
          </p:nvPr>
        </p:nvSpPr>
        <p:spPr/>
        <p:txBody>
          <a:bodyPr/>
          <a:p>
            <a:r>
              <a:t>Footer</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2"/>
          </p:nvPr>
        </p:nvSpPr>
        <p:spPr/>
        <p:txBody>
          <a:bodyPr/>
          <a:p>
            <a:r>
              <a:t>Footer</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2"/>
          </p:nvPr>
        </p:nvSpPr>
        <p:spPr/>
        <p:txBody>
          <a:bodyPr/>
          <a:p>
            <a:r>
              <a:t>Footer</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2"/>
          </p:nvPr>
        </p:nvSpPr>
        <p:spPr/>
        <p:txBody>
          <a:bodyPr/>
          <a:p>
            <a:r>
              <a:t>Footer</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2"/>
          </p:nvPr>
        </p:nvSpPr>
        <p:spPr/>
        <p:txBody>
          <a:bodyPr/>
          <a:p>
            <a:r>
              <a:t>Footer</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2"/>
          </p:nvPr>
        </p:nvSpPr>
        <p:spPr/>
        <p:txBody>
          <a:bodyPr/>
          <a:p>
            <a:r>
              <a:t>Footer</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2"/>
          </p:nvPr>
        </p:nvSpPr>
        <p:spPr/>
        <p:txBody>
          <a:bodyPr/>
          <a:p>
            <a:r>
              <a:t>Footer</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2"/>
          </p:nvPr>
        </p:nvSpPr>
        <p:spPr/>
        <p:txBody>
          <a:bodyPr/>
          <a:p>
            <a:r>
              <a:t>Footer</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B0C795F-C3B5-4FBD-82C1-20DF4E24C43D}" type="slidenum">
              <a:t>&lt;#&gt;</a:t>
            </a:fld>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2"/>
          </p:nvPr>
        </p:nvSpPr>
        <p:spPr/>
        <p:txBody>
          <a:bodyPr/>
          <a:p>
            <a:r>
              <a:t>Footer</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6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3"/>
          </p:nvPr>
        </p:nvSpPr>
        <p:spPr/>
        <p:txBody>
          <a:bodyPr/>
          <a:p>
            <a:r>
              <a:t>Footer</a:t>
            </a: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3"/>
          </p:nvPr>
        </p:nvSpPr>
        <p:spPr/>
        <p:txBody>
          <a:bodyPr/>
          <a:p>
            <a:r>
              <a:t>Footer</a:t>
            </a: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3"/>
          </p:nvPr>
        </p:nvSpPr>
        <p:spPr/>
        <p:txBody>
          <a:bodyPr/>
          <a:p>
            <a:r>
              <a:t>Footer</a:t>
            </a: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3"/>
          </p:nvPr>
        </p:nvSpPr>
        <p:spPr/>
        <p:txBody>
          <a:bodyPr/>
          <a:p>
            <a:r>
              <a:t>Footer</a:t>
            </a: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3"/>
          </p:nvPr>
        </p:nvSpPr>
        <p:spPr/>
        <p:txBody>
          <a:bodyPr/>
          <a:p>
            <a:r>
              <a:t>Footer</a:t>
            </a: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7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7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3"/>
          </p:nvPr>
        </p:nvSpPr>
        <p:spPr/>
        <p:txBody>
          <a:bodyPr/>
          <a:p>
            <a:r>
              <a:t>Footer</a:t>
            </a: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8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3"/>
          </p:nvPr>
        </p:nvSpPr>
        <p:spPr/>
        <p:txBody>
          <a:bodyPr/>
          <a:p>
            <a:r>
              <a:t>Footer</a:t>
            </a: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3"/>
          </p:nvPr>
        </p:nvSpPr>
        <p:spPr/>
        <p:txBody>
          <a:bodyPr/>
          <a:p>
            <a:r>
              <a:t>Footer</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121D268-F2A4-47A0-9676-62BDE59AB40A}" type="slidenum">
              <a:t>&lt;#&gt;</a:t>
            </a:fld>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8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3"/>
          </p:nvPr>
        </p:nvSpPr>
        <p:spPr/>
        <p:txBody>
          <a:bodyPr/>
          <a:p>
            <a:r>
              <a:t>Footer</a:t>
            </a: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3"/>
          </p:nvPr>
        </p:nvSpPr>
        <p:spPr/>
        <p:txBody>
          <a:bodyPr/>
          <a:p>
            <a:r>
              <a:t>Footer</a:t>
            </a: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9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0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0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0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3"/>
          </p:nvPr>
        </p:nvSpPr>
        <p:spPr/>
        <p:txBody>
          <a:bodyPr/>
          <a:p>
            <a:r>
              <a:t>Footer</a:t>
            </a: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A5D8A841-01E5-4EE9-A73B-B6EA794FF6C3}" type="slidenum">
              <a:t>&lt;#&gt;</a:t>
            </a:fld>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95A00BC4-45D8-4B7C-BF9D-C6A1A9A599C8}" type="slidenum">
              <a:t>&lt;#&gt;</a:t>
            </a:fld>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CCC0D3E1-5CB5-4380-ADE2-32E6193E8BFF}" type="slidenum">
              <a:t>&lt;#&gt;</a:t>
            </a:fld>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2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59E692C9-02A4-4E68-9904-71912DBC5710}" type="slidenum">
              <a:t>&lt;#&gt;</a:t>
            </a:fld>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68A040F0-C78D-41E5-BB1E-6EAE562DBD25}" type="slidenum">
              <a:t>&lt;#&gt;</a:t>
            </a:fld>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1EF82526-D37A-4242-BF88-81300D17207C}" type="slidenum">
              <a:t>&lt;#&gt;</a:t>
            </a:fld>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2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45323CD5-3ED4-410A-835E-872F945B4EFF}"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sldNum" idx="1"/>
          </p:nvPr>
        </p:nvSpPr>
        <p:spPr/>
        <p:txBody>
          <a:bodyPr/>
          <a:p>
            <a:fld id="{99E3315B-3C6E-4819-B84C-D589F3A3ABA6}"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C8C248DE-44AB-4566-B03A-95B5AF4C15F6}" type="slidenum">
              <a:t>&lt;#&gt;</a:t>
            </a:fld>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2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751CF51A-5627-490E-BDE6-929F3CD7A5E9}" type="slidenum">
              <a:t>&lt;#&gt;</a:t>
            </a:fld>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3A1C2FB6-D140-4DD6-B999-2E7DD724532A}" type="slidenum">
              <a:t>&lt;#&gt;</a:t>
            </a:fld>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3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3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AD33F85E-B993-4AC8-B7D4-D95554D24964}" type="slidenum">
              <a:t>&lt;#&gt;</a:t>
            </a:fld>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4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F12D4FDA-408F-43C3-B0CC-BF41AB0A2B72}" type="slidenum">
              <a:t>&lt;#&gt;</a:t>
            </a:fld>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4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4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4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4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4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531BB5E2-C75D-49E6-84DE-0788829C3253}" type="slidenum">
              <a:t>&lt;#&gt;</a:t>
            </a:fld>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D137B730-9AC5-494F-8008-35EFA5CAB427}" type="slidenum">
              <a:t>&lt;#&gt;</a:t>
            </a:fld>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79C661FA-BCB5-4750-AD9A-59994A35D6A8}" type="slidenum">
              <a:t>&lt;#&gt;</a:t>
            </a:fld>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6"/>
          </p:nvPr>
        </p:nvSpPr>
        <p:spPr/>
        <p:txBody>
          <a:bodyPr/>
          <a:p>
            <a:r>
              <a:t>Footer</a:t>
            </a:r>
          </a:p>
        </p:txBody>
      </p:sp>
      <p:sp>
        <p:nvSpPr>
          <p:cNvPr id="5" name="PlaceHolder 4"/>
          <p:cNvSpPr>
            <a:spLocks noGrp="1"/>
          </p:cNvSpPr>
          <p:nvPr>
            <p:ph type="sldNum" idx="17"/>
          </p:nvPr>
        </p:nvSpPr>
        <p:spPr/>
        <p:txBody>
          <a:bodyPr/>
          <a:p>
            <a:fld id="{B31062E6-E0AD-4073-8FD4-5CBF347F9BFB}" type="slidenum">
              <a:t>&lt;#&gt;</a:t>
            </a:fld>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6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EDD2DBD5-2E60-4667-A16B-0D48B69E42DC}" type="slidenum">
              <a:t>&lt;#&gt;</a:t>
            </a:fld>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0DFE7459-4790-4DA5-8904-F3A1892505F4}"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CEB2129-78D7-47C2-828B-71DC1CACBACD}" type="slidenum">
              <a:t>&lt;#&gt;</a:t>
            </a:fld>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6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85B2EF10-805C-46B6-9AA6-BBBD65D98EA5}" type="slidenum">
              <a:t>&lt;#&gt;</a:t>
            </a:fld>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AADECE10-FD8C-4F9D-A33A-E396714E0F3E}" type="slidenum">
              <a:t>&lt;#&gt;</a:t>
            </a:fld>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7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7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E0B6120E-BEEB-4DB1-B360-DDE302AC31CD}" type="slidenum">
              <a:t>&lt;#&gt;</a:t>
            </a:fld>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8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6"/>
          </p:nvPr>
        </p:nvSpPr>
        <p:spPr/>
        <p:txBody>
          <a:bodyPr/>
          <a:p>
            <a:r>
              <a:t>Footer</a:t>
            </a:r>
          </a:p>
        </p:txBody>
      </p:sp>
      <p:sp>
        <p:nvSpPr>
          <p:cNvPr id="7" name="PlaceHolder 6"/>
          <p:cNvSpPr>
            <a:spLocks noGrp="1"/>
          </p:cNvSpPr>
          <p:nvPr>
            <p:ph type="sldNum" idx="17"/>
          </p:nvPr>
        </p:nvSpPr>
        <p:spPr/>
        <p:txBody>
          <a:bodyPr/>
          <a:p>
            <a:fld id="{DE721ECD-DBB5-4FFC-BF99-9E018B1BE0CC}" type="slidenum">
              <a:t>&lt;#&gt;</a:t>
            </a:fld>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8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8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6"/>
          </p:nvPr>
        </p:nvSpPr>
        <p:spPr/>
        <p:txBody>
          <a:bodyPr/>
          <a:p>
            <a:r>
              <a:t>Footer</a:t>
            </a:r>
          </a:p>
        </p:txBody>
      </p:sp>
      <p:sp>
        <p:nvSpPr>
          <p:cNvPr id="6" name="PlaceHolder 5"/>
          <p:cNvSpPr>
            <a:spLocks noGrp="1"/>
          </p:cNvSpPr>
          <p:nvPr>
            <p:ph type="sldNum" idx="17"/>
          </p:nvPr>
        </p:nvSpPr>
        <p:spPr/>
        <p:txBody>
          <a:bodyPr/>
          <a:p>
            <a:fld id="{21ACB961-6088-42E4-9100-0EDD26B37868}" type="slidenum">
              <a:t>&lt;#&gt;</a:t>
            </a:fld>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8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8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8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8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6"/>
          </p:nvPr>
        </p:nvSpPr>
        <p:spPr/>
        <p:txBody>
          <a:bodyPr/>
          <a:p>
            <a:r>
              <a:t>Footer</a:t>
            </a:r>
          </a:p>
        </p:txBody>
      </p:sp>
      <p:sp>
        <p:nvSpPr>
          <p:cNvPr id="8" name="PlaceHolder 7"/>
          <p:cNvSpPr>
            <a:spLocks noGrp="1"/>
          </p:cNvSpPr>
          <p:nvPr>
            <p:ph type="sldNum" idx="17"/>
          </p:nvPr>
        </p:nvSpPr>
        <p:spPr/>
        <p:txBody>
          <a:bodyPr/>
          <a:p>
            <a:fld id="{4AE39AB6-0E2E-4138-A003-958278B1AD0A}" type="slidenum">
              <a:t>&lt;#&gt;</a:t>
            </a:fld>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9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9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9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9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9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6"/>
          </p:nvPr>
        </p:nvSpPr>
        <p:spPr/>
        <p:txBody>
          <a:bodyPr/>
          <a:p>
            <a:r>
              <a:t>Footer</a:t>
            </a:r>
          </a:p>
        </p:txBody>
      </p:sp>
      <p:sp>
        <p:nvSpPr>
          <p:cNvPr id="10" name="PlaceHolder 9"/>
          <p:cNvSpPr>
            <a:spLocks noGrp="1"/>
          </p:cNvSpPr>
          <p:nvPr>
            <p:ph type="sldNum" idx="17"/>
          </p:nvPr>
        </p:nvSpPr>
        <p:spPr/>
        <p:txBody>
          <a:bodyPr/>
          <a:p>
            <a:fld id="{3148EAE1-E4EF-4EE6-AD26-B638E16AFEFB}" type="slidenum">
              <a:t>&lt;#&gt;</a:t>
            </a:fld>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
        <p:nvSpPr>
          <p:cNvPr id="3" name="PlaceHolder 2"/>
          <p:cNvSpPr>
            <a:spLocks noGrp="1"/>
          </p:cNvSpPr>
          <p:nvPr>
            <p:ph type="sldNum" idx="19"/>
          </p:nvPr>
        </p:nvSpPr>
        <p:spPr/>
        <p:txBody>
          <a:bodyPr/>
          <a:p>
            <a:fld id="{C4C45271-9B22-493D-BBA2-0764B8BE0178}" type="slidenum">
              <a:t>&lt;#&gt;</a:t>
            </a:fld>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0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5C8B8A57-F5C1-4CC0-8954-7DAA802D34D4}" type="slidenum">
              <a:t>&lt;#&gt;</a:t>
            </a:fld>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1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18"/>
          </p:nvPr>
        </p:nvSpPr>
        <p:spPr/>
        <p:txBody>
          <a:bodyPr/>
          <a:p>
            <a:r>
              <a:t>Footer</a:t>
            </a:r>
          </a:p>
        </p:txBody>
      </p:sp>
      <p:sp>
        <p:nvSpPr>
          <p:cNvPr id="5" name="PlaceHolder 4"/>
          <p:cNvSpPr>
            <a:spLocks noGrp="1"/>
          </p:cNvSpPr>
          <p:nvPr>
            <p:ph type="sldNum" idx="19"/>
          </p:nvPr>
        </p:nvSpPr>
        <p:spPr/>
        <p:txBody>
          <a:bodyPr/>
          <a:p>
            <a:fld id="{935CCD1E-4CD8-4BAD-BE47-414677383843}"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A4705062-9F2B-4588-B5A7-F31E3C25C054}" type="slidenum">
              <a:t>&lt;#&gt;</a:t>
            </a:fld>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1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F506E7D8-EFFA-4F65-B11E-36136050978E}" type="slidenum">
              <a:t>&lt;#&gt;</a:t>
            </a:fld>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A4A4670F-4D26-4D6C-AEA0-4CB833E2B163}" type="slidenum">
              <a:t>&lt;#&gt;</a:t>
            </a:fld>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1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8"/>
          </p:nvPr>
        </p:nvSpPr>
        <p:spPr/>
        <p:txBody>
          <a:bodyPr/>
          <a:p>
            <a:r>
              <a:t>Footer</a:t>
            </a:r>
          </a:p>
        </p:txBody>
      </p:sp>
      <p:sp>
        <p:nvSpPr>
          <p:cNvPr id="4" name="PlaceHolder 3"/>
          <p:cNvSpPr>
            <a:spLocks noGrp="1"/>
          </p:cNvSpPr>
          <p:nvPr>
            <p:ph type="sldNum" idx="19"/>
          </p:nvPr>
        </p:nvSpPr>
        <p:spPr/>
        <p:txBody>
          <a:bodyPr/>
          <a:p>
            <a:fld id="{681B0E52-A6F6-41AC-9AAB-272CBEA632B9}" type="slidenum">
              <a:t>&lt;#&gt;</a:t>
            </a:fld>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1702A503-610A-4EBB-8457-71648E19ED9C}" type="slidenum">
              <a:t>&lt;#&gt;</a:t>
            </a:fld>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A279BF9D-81D1-44CD-80AE-A7CCA69FEFB4}" type="slidenum">
              <a:t>&lt;#&gt;</a:t>
            </a:fld>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18"/>
          </p:nvPr>
        </p:nvSpPr>
        <p:spPr/>
        <p:txBody>
          <a:bodyPr/>
          <a:p>
            <a:r>
              <a:t>Footer</a:t>
            </a:r>
          </a:p>
        </p:txBody>
      </p:sp>
      <p:sp>
        <p:nvSpPr>
          <p:cNvPr id="7" name="PlaceHolder 6"/>
          <p:cNvSpPr>
            <a:spLocks noGrp="1"/>
          </p:cNvSpPr>
          <p:nvPr>
            <p:ph type="sldNum" idx="19"/>
          </p:nvPr>
        </p:nvSpPr>
        <p:spPr/>
        <p:txBody>
          <a:bodyPr/>
          <a:p>
            <a:fld id="{EC33FE5F-92A7-4DFE-8200-43D069467087}" type="slidenum">
              <a:t>&lt;#&gt;</a:t>
            </a:fld>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3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3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18"/>
          </p:nvPr>
        </p:nvSpPr>
        <p:spPr/>
        <p:txBody>
          <a:bodyPr/>
          <a:p>
            <a:r>
              <a:t>Footer</a:t>
            </a:r>
          </a:p>
        </p:txBody>
      </p:sp>
      <p:sp>
        <p:nvSpPr>
          <p:cNvPr id="6" name="PlaceHolder 5"/>
          <p:cNvSpPr>
            <a:spLocks noGrp="1"/>
          </p:cNvSpPr>
          <p:nvPr>
            <p:ph type="sldNum" idx="19"/>
          </p:nvPr>
        </p:nvSpPr>
        <p:spPr/>
        <p:txBody>
          <a:bodyPr/>
          <a:p>
            <a:fld id="{559CAE84-0C49-4F13-912A-D42778A49651}" type="slidenum">
              <a:t>&lt;#&gt;</a:t>
            </a:fld>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3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3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18"/>
          </p:nvPr>
        </p:nvSpPr>
        <p:spPr/>
        <p:txBody>
          <a:bodyPr/>
          <a:p>
            <a:r>
              <a:t>Footer</a:t>
            </a:r>
          </a:p>
        </p:txBody>
      </p:sp>
      <p:sp>
        <p:nvSpPr>
          <p:cNvPr id="8" name="PlaceHolder 7"/>
          <p:cNvSpPr>
            <a:spLocks noGrp="1"/>
          </p:cNvSpPr>
          <p:nvPr>
            <p:ph type="sldNum" idx="19"/>
          </p:nvPr>
        </p:nvSpPr>
        <p:spPr/>
        <p:txBody>
          <a:bodyPr/>
          <a:p>
            <a:fld id="{3BA12EC8-3687-47E5-87FD-51873EAA84EC}" type="slidenum">
              <a:t>&lt;#&gt;</a:t>
            </a:fld>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3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3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18"/>
          </p:nvPr>
        </p:nvSpPr>
        <p:spPr/>
        <p:txBody>
          <a:bodyPr/>
          <a:p>
            <a:r>
              <a:t>Footer</a:t>
            </a:r>
          </a:p>
        </p:txBody>
      </p:sp>
      <p:sp>
        <p:nvSpPr>
          <p:cNvPr id="10" name="PlaceHolder 9"/>
          <p:cNvSpPr>
            <a:spLocks noGrp="1"/>
          </p:cNvSpPr>
          <p:nvPr>
            <p:ph type="sldNum" idx="19"/>
          </p:nvPr>
        </p:nvSpPr>
        <p:spPr/>
        <p:txBody>
          <a:bodyPr/>
          <a:p>
            <a:fld id="{788DFD44-BE64-4464-A2CF-D103408229B9}" type="slidenum">
              <a:t>&lt;#&gt;</a:t>
            </a:fld>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4C5BCD5F-EC7A-46A3-A0E3-B770EEC83708}"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52CA6727-4F83-4665-9565-DAA757337222}" type="slidenum">
              <a:t>&lt;#&gt;</a:t>
            </a:fld>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5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988FC3EC-5AD8-4595-AFE2-22643C579569}" type="slidenum">
              <a:t>&lt;#&gt;</a:t>
            </a:fld>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5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4AB63D5A-48C4-4E5D-8D55-D2CF235F586C}" type="slidenum">
              <a:t>&lt;#&gt;</a:t>
            </a:fld>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B500E5A7-665E-47FE-8C7D-97F2158523CA}" type="slidenum">
              <a:t>&lt;#&gt;</a:t>
            </a:fld>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7555FB90-2777-424B-B796-ADFB336F437C}" type="slidenum">
              <a:t>&lt;#&gt;</a:t>
            </a:fld>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5351081B-7DE0-41FA-9CCC-4B0A4D43731F}" type="slidenum">
              <a:t>&lt;#&gt;</a:t>
            </a:fld>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6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93F8E0FB-EC5A-4F50-B4F6-13D5439E09A6}" type="slidenum">
              <a:t>&lt;#&gt;</a:t>
            </a:fld>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6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8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7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B36330B6-F627-45DE-AFD2-38EE6E2AE155}" type="slidenum">
              <a:t>&lt;#&gt;</a:t>
            </a:fld>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7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59F66D87-45AB-47C5-B8C0-6E33335D625C}" type="slidenum">
              <a:t>&lt;#&gt;</a:t>
            </a:fld>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7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7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A9AF2BD0-E5C5-4D09-B1EF-E33672728FD0}" type="slidenum">
              <a:t>&lt;#&gt;</a:t>
            </a:fld>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8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8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0"/>
          </p:nvPr>
        </p:nvSpPr>
        <p:spPr/>
        <p:txBody>
          <a:bodyPr/>
          <a:p>
            <a:r>
              <a:t>Footer</a:t>
            </a:r>
          </a:p>
        </p:txBody>
      </p:sp>
      <p:sp>
        <p:nvSpPr>
          <p:cNvPr id="8" name="PlaceHolder 7"/>
          <p:cNvSpPr>
            <a:spLocks noGrp="1"/>
          </p:cNvSpPr>
          <p:nvPr>
            <p:ph type="sldNum" idx="21"/>
          </p:nvPr>
        </p:nvSpPr>
        <p:spPr/>
        <p:txBody>
          <a:bodyPr/>
          <a:p>
            <a:fld id="{0F27B436-86CC-4FE6-8A34-9636090A4462}"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7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9EA10394-3811-4E45-B0C9-F76746B6A2CE}" type="slidenum">
              <a:t>&lt;#&gt;</a:t>
            </a:fld>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88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8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8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8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8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89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0"/>
          </p:nvPr>
        </p:nvSpPr>
        <p:spPr/>
        <p:txBody>
          <a:bodyPr/>
          <a:p>
            <a:r>
              <a:t>Footer</a:t>
            </a:r>
          </a:p>
        </p:txBody>
      </p:sp>
      <p:sp>
        <p:nvSpPr>
          <p:cNvPr id="10" name="PlaceHolder 9"/>
          <p:cNvSpPr>
            <a:spLocks noGrp="1"/>
          </p:cNvSpPr>
          <p:nvPr>
            <p:ph type="sldNum" idx="21"/>
          </p:nvPr>
        </p:nvSpPr>
        <p:spPr/>
        <p:txBody>
          <a:bodyPr/>
          <a:p>
            <a:fld id="{A8288805-D1DE-4FBC-9B73-45E3C77EAD44}" type="slidenum">
              <a:t>&lt;#&gt;</a:t>
            </a:fld>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B448B041-02A4-41CF-8555-48BE584BEDAB}" type="slidenum">
              <a:t>&lt;#&gt;</a:t>
            </a:fld>
          </a:p>
        </p:txBody>
      </p:sp>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D2D53992-E270-4205-AA08-8A63F0879385}" type="slidenum">
              <a:t>&lt;#&gt;</a:t>
            </a:fld>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F8DEED8F-922C-4E05-8F47-FF18FCB7CD56}" type="slidenum">
              <a:t>&lt;#&gt;</a:t>
            </a:fld>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587CB95E-4467-4D28-AEAC-3A7D51B9E17E}" type="slidenum">
              <a:t>&lt;#&gt;</a:t>
            </a:fld>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1A33D9AB-D5AD-40BE-A113-D05676374970}" type="slidenum">
              <a:t>&lt;#&gt;</a:t>
            </a:fld>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F03FA3CF-7416-4D89-B7CE-D76B78FFF8C7}" type="slidenum">
              <a:t>&lt;#&gt;</a:t>
            </a:fld>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735CF5D3-D8F1-41D6-BB1F-70D171BA5D3C}" type="slidenum">
              <a:t>&lt;#&gt;</a:t>
            </a:fld>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9E4C2BD1-1D0C-4E5B-B8B6-AB68E249CE88}" type="slidenum">
              <a:t>&lt;#&gt;</a:t>
            </a:fld>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E0778555-76A0-4F4B-A75B-3B9E8F60809D}"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FA060115-EACE-44F5-9D49-0B471A41858C}" type="slidenum">
              <a:t>&lt;#&gt;</a:t>
            </a:fld>
          </a:p>
        </p:txBody>
      </p:sp>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FFC8D2A8-B381-44BC-9173-B8C399BBF76F}" type="slidenum">
              <a:t>&lt;#&gt;</a:t>
            </a:fld>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911AA1B6-9127-44EA-ADF9-2B68C9F0A593}" type="slidenum">
              <a:t>&lt;#&gt;</a:t>
            </a:fld>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939C38EC-B17E-47C8-BFEE-E8BA178897DA}" type="slidenum">
              <a:t>&lt;#&gt;</a:t>
            </a:fld>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4"/>
          </p:nvPr>
        </p:nvSpPr>
        <p:spPr/>
        <p:txBody>
          <a:bodyPr/>
          <a:p>
            <a:r>
              <a:t>Footer</a:t>
            </a:r>
          </a:p>
        </p:txBody>
      </p:sp>
      <p:sp>
        <p:nvSpPr>
          <p:cNvPr id="3" name="PlaceHolder 2"/>
          <p:cNvSpPr>
            <a:spLocks noGrp="1"/>
          </p:cNvSpPr>
          <p:nvPr>
            <p:ph type="sldNum" idx="25"/>
          </p:nvPr>
        </p:nvSpPr>
        <p:spPr/>
        <p:txBody>
          <a:bodyPr/>
          <a:p>
            <a:fld id="{55D3D0E0-EDE3-4EAE-A27E-4108675CB74F}" type="slidenum">
              <a:t>&lt;#&gt;</a:t>
            </a:fld>
          </a:p>
        </p:txBody>
      </p:sp>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4"/>
          </p:nvPr>
        </p:nvSpPr>
        <p:spPr/>
        <p:txBody>
          <a:bodyPr/>
          <a:p>
            <a:r>
              <a:t>Footer</a:t>
            </a:r>
          </a:p>
        </p:txBody>
      </p:sp>
      <p:sp>
        <p:nvSpPr>
          <p:cNvPr id="5" name="PlaceHolder 4"/>
          <p:cNvSpPr>
            <a:spLocks noGrp="1"/>
          </p:cNvSpPr>
          <p:nvPr>
            <p:ph type="sldNum" idx="25"/>
          </p:nvPr>
        </p:nvSpPr>
        <p:spPr/>
        <p:txBody>
          <a:bodyPr/>
          <a:p>
            <a:fld id="{CFB8AAF8-9548-4E8E-AF16-B6A037C97A36}" type="slidenum">
              <a:t>&lt;#&gt;</a:t>
            </a:fld>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5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4"/>
          </p:nvPr>
        </p:nvSpPr>
        <p:spPr/>
        <p:txBody>
          <a:bodyPr/>
          <a:p>
            <a:r>
              <a:t>Footer</a:t>
            </a:r>
          </a:p>
        </p:txBody>
      </p:sp>
      <p:sp>
        <p:nvSpPr>
          <p:cNvPr id="5" name="PlaceHolder 4"/>
          <p:cNvSpPr>
            <a:spLocks noGrp="1"/>
          </p:cNvSpPr>
          <p:nvPr>
            <p:ph type="sldNum" idx="25"/>
          </p:nvPr>
        </p:nvSpPr>
        <p:spPr/>
        <p:txBody>
          <a:bodyPr/>
          <a:p>
            <a:fld id="{AEF6E72A-755A-4465-84A8-99E555ACD63E}" type="slidenum">
              <a:t>&lt;#&gt;</a:t>
            </a:fld>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4"/>
          </p:nvPr>
        </p:nvSpPr>
        <p:spPr/>
        <p:txBody>
          <a:bodyPr/>
          <a:p>
            <a:r>
              <a:t>Footer</a:t>
            </a:r>
          </a:p>
        </p:txBody>
      </p:sp>
      <p:sp>
        <p:nvSpPr>
          <p:cNvPr id="6" name="PlaceHolder 5"/>
          <p:cNvSpPr>
            <a:spLocks noGrp="1"/>
          </p:cNvSpPr>
          <p:nvPr>
            <p:ph type="sldNum" idx="25"/>
          </p:nvPr>
        </p:nvSpPr>
        <p:spPr/>
        <p:txBody>
          <a:bodyPr/>
          <a:p>
            <a:fld id="{B5BAE90D-48FF-47FD-9ECD-2BF6FDDA10B6}" type="slidenum">
              <a:t>&lt;#&gt;</a:t>
            </a:fld>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4"/>
          </p:nvPr>
        </p:nvSpPr>
        <p:spPr/>
        <p:txBody>
          <a:bodyPr/>
          <a:p>
            <a:r>
              <a:t>Footer</a:t>
            </a:r>
          </a:p>
        </p:txBody>
      </p:sp>
      <p:sp>
        <p:nvSpPr>
          <p:cNvPr id="4" name="PlaceHolder 3"/>
          <p:cNvSpPr>
            <a:spLocks noGrp="1"/>
          </p:cNvSpPr>
          <p:nvPr>
            <p:ph type="sldNum" idx="25"/>
          </p:nvPr>
        </p:nvSpPr>
        <p:spPr/>
        <p:txBody>
          <a:bodyPr/>
          <a:p>
            <a:fld id="{5580A802-211C-463B-884A-100AB8EC9BAD}" type="slidenum">
              <a:t>&lt;#&gt;</a:t>
            </a:fld>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4"/>
          </p:nvPr>
        </p:nvSpPr>
        <p:spPr/>
        <p:txBody>
          <a:bodyPr/>
          <a:p>
            <a:r>
              <a:t>Footer</a:t>
            </a:r>
          </a:p>
        </p:txBody>
      </p:sp>
      <p:sp>
        <p:nvSpPr>
          <p:cNvPr id="4" name="PlaceHolder 3"/>
          <p:cNvSpPr>
            <a:spLocks noGrp="1"/>
          </p:cNvSpPr>
          <p:nvPr>
            <p:ph type="sldNum" idx="25"/>
          </p:nvPr>
        </p:nvSpPr>
        <p:spPr/>
        <p:txBody>
          <a:bodyPr/>
          <a:p>
            <a:fld id="{16509E83-3F70-41D9-8BBF-3E80F35DCDCB}" type="slidenum">
              <a:t>&lt;#&gt;</a:t>
            </a:fld>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5"/>
          </p:nvPr>
        </p:nvSpPr>
        <p:spPr/>
        <p:txBody>
          <a:bodyPr/>
          <a:p>
            <a:fld id="{173BBB79-69BD-41C2-A4D2-4A2FFA818DF6}"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1B4099D-8F3A-41CC-AA1C-19D125E9BD09}" type="slidenum">
              <a:t>&lt;#&gt;</a:t>
            </a:fld>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5"/>
          </p:nvPr>
        </p:nvSpPr>
        <p:spPr/>
        <p:txBody>
          <a:bodyPr/>
          <a:p>
            <a:fld id="{E3319713-6501-47AF-8785-A745D08F2501}" type="slidenum">
              <a:t>&lt;#&gt;</a:t>
            </a:fld>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6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5"/>
          </p:nvPr>
        </p:nvSpPr>
        <p:spPr/>
        <p:txBody>
          <a:bodyPr/>
          <a:p>
            <a:fld id="{1B66CE4B-FCAC-4495-A289-A01F6975C146}" type="slidenum">
              <a:t>&lt;#&gt;</a:t>
            </a:fld>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7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4"/>
          </p:nvPr>
        </p:nvSpPr>
        <p:spPr/>
        <p:txBody>
          <a:bodyPr/>
          <a:p>
            <a:r>
              <a:t>Footer</a:t>
            </a:r>
          </a:p>
        </p:txBody>
      </p:sp>
      <p:sp>
        <p:nvSpPr>
          <p:cNvPr id="6" name="PlaceHolder 5"/>
          <p:cNvSpPr>
            <a:spLocks noGrp="1"/>
          </p:cNvSpPr>
          <p:nvPr>
            <p:ph type="sldNum" idx="25"/>
          </p:nvPr>
        </p:nvSpPr>
        <p:spPr/>
        <p:txBody>
          <a:bodyPr/>
          <a:p>
            <a:fld id="{2667BBD0-7A6D-40D2-BA11-7D86038C4595}" type="slidenum">
              <a:t>&lt;#&gt;</a:t>
            </a:fld>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4"/>
          </p:nvPr>
        </p:nvSpPr>
        <p:spPr/>
        <p:txBody>
          <a:bodyPr/>
          <a:p>
            <a:r>
              <a:t>Footer</a:t>
            </a:r>
          </a:p>
        </p:txBody>
      </p:sp>
      <p:sp>
        <p:nvSpPr>
          <p:cNvPr id="8" name="PlaceHolder 7"/>
          <p:cNvSpPr>
            <a:spLocks noGrp="1"/>
          </p:cNvSpPr>
          <p:nvPr>
            <p:ph type="sldNum" idx="25"/>
          </p:nvPr>
        </p:nvSpPr>
        <p:spPr/>
        <p:txBody>
          <a:bodyPr/>
          <a:p>
            <a:fld id="{0E8D4910-25BD-418A-B09F-3C6B71CACA78}" type="slidenum">
              <a:t>&lt;#&gt;</a:t>
            </a:fld>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8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4"/>
          </p:nvPr>
        </p:nvSpPr>
        <p:spPr/>
        <p:txBody>
          <a:bodyPr/>
          <a:p>
            <a:r>
              <a:t>Footer</a:t>
            </a:r>
          </a:p>
        </p:txBody>
      </p:sp>
      <p:sp>
        <p:nvSpPr>
          <p:cNvPr id="10" name="PlaceHolder 9"/>
          <p:cNvSpPr>
            <a:spLocks noGrp="1"/>
          </p:cNvSpPr>
          <p:nvPr>
            <p:ph type="sldNum" idx="25"/>
          </p:nvPr>
        </p:nvSpPr>
        <p:spPr/>
        <p:txBody>
          <a:bodyPr/>
          <a:p>
            <a:fld id="{1282678B-7EA5-4DED-BA46-C9CD487807DC}" type="slidenum">
              <a:t>&lt;#&gt;</a:t>
            </a:fld>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AE21B64E-E6CB-48BF-9C57-E09B47201B5B}" type="slidenum">
              <a:t>&lt;#&gt;</a:t>
            </a:fld>
          </a:p>
        </p:txBody>
      </p:sp>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9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297A4657-E2E7-4D56-836F-33ECD5CDBA42}" type="slidenum">
              <a:t>&lt;#&gt;</a:t>
            </a:fld>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9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84914093-0632-4F94-BD85-5549EBD9306B}" type="slidenum">
              <a:t>&lt;#&gt;</a:t>
            </a:fld>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33EC8F84-C558-4C36-A808-C478F3E6B39D}" type="slidenum">
              <a:t>&lt;#&gt;</a:t>
            </a:fld>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C03BCB92-1178-4875-83C0-CED64AB7A854}"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48C5B40A-8ED7-4C17-9B76-8C71F07E82E5}" type="slidenum">
              <a:t>&lt;#&gt;</a:t>
            </a:fld>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47C28A60-08A9-4507-9F06-5A8F6B5A7D88}" type="slidenum">
              <a:t>&lt;#&gt;</a:t>
            </a:fld>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FAD1BCE6-0BCB-4765-94CD-4538F30C132C}" type="slidenum">
              <a:t>&lt;#&gt;</a:t>
            </a:fld>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0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3804EB93-CB43-46E0-866E-54A575DE1F50}" type="slidenum">
              <a:t>&lt;#&gt;</a:t>
            </a:fld>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1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6FF16C59-5323-466D-93C1-A78A5342867B}" type="slidenum">
              <a:t>&lt;#&gt;</a:t>
            </a:fld>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1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D5A7E8B0-627A-4138-91DD-9B9503297B31}" type="slidenum">
              <a:t>&lt;#&gt;</a:t>
            </a:fld>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6"/>
          </p:nvPr>
        </p:nvSpPr>
        <p:spPr/>
        <p:txBody>
          <a:bodyPr/>
          <a:p>
            <a:r>
              <a:t>Footer</a:t>
            </a:r>
          </a:p>
        </p:txBody>
      </p:sp>
      <p:sp>
        <p:nvSpPr>
          <p:cNvPr id="8" name="PlaceHolder 7"/>
          <p:cNvSpPr>
            <a:spLocks noGrp="1"/>
          </p:cNvSpPr>
          <p:nvPr>
            <p:ph type="sldNum" idx="27"/>
          </p:nvPr>
        </p:nvSpPr>
        <p:spPr/>
        <p:txBody>
          <a:bodyPr/>
          <a:p>
            <a:fld id="{8A5C7AB3-208D-4205-AF1C-17AE2434C90D}" type="slidenum">
              <a:t>&lt;#&gt;</a:t>
            </a:fld>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2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2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6"/>
          </p:nvPr>
        </p:nvSpPr>
        <p:spPr/>
        <p:txBody>
          <a:bodyPr/>
          <a:p>
            <a:r>
              <a:t>Footer</a:t>
            </a:r>
          </a:p>
        </p:txBody>
      </p:sp>
      <p:sp>
        <p:nvSpPr>
          <p:cNvPr id="10" name="PlaceHolder 9"/>
          <p:cNvSpPr>
            <a:spLocks noGrp="1"/>
          </p:cNvSpPr>
          <p:nvPr>
            <p:ph type="sldNum" idx="27"/>
          </p:nvPr>
        </p:nvSpPr>
        <p:spPr/>
        <p:txBody>
          <a:bodyPr/>
          <a:p>
            <a:fld id="{E13923D3-F0CE-45EE-9CD8-D5F88A95C0DB}" type="slidenum">
              <a:t>&lt;#&gt;</a:t>
            </a:fld>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6F8EA183-E07D-4D7B-8BAC-92C9C6375FDD}" type="slidenum">
              <a:t>&lt;#&gt;</a:t>
            </a:fld>
          </a:p>
        </p:txBody>
      </p:sp>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E2BC0D49-0D4F-4C84-8B28-0B6099F0F259}" type="slidenum">
              <a:t>&lt;#&gt;</a:t>
            </a:fld>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3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AB57EFEC-7844-4BFC-B01F-BC881E1B7AAE}"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7F2387EC-8F1E-4B56-956D-97F15ECF60E2}" type="slidenum">
              <a:t>&lt;#&gt;</a:t>
            </a:fld>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494AA5C8-30C5-4CB5-B927-FD6067A4E384}" type="slidenum">
              <a:t>&lt;#&gt;</a:t>
            </a:fld>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D537E4DF-720B-4412-AA2B-A4C1A8186FBE}" type="slidenum">
              <a:t>&lt;#&gt;</a:t>
            </a:fld>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2FD4D915-C2F9-46EF-807C-E906117D333E}" type="slidenum">
              <a:t>&lt;#&gt;</a:t>
            </a:fld>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4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BAE81C3D-7157-40C7-9BC7-82B68060A248}" type="slidenum">
              <a:t>&lt;#&gt;</a:t>
            </a:fld>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E0BCAF1E-9BEB-4030-87C8-6FADBA5FC799}" type="slidenum">
              <a:t>&lt;#&gt;</a:t>
            </a:fld>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129A1AFA-A29C-4733-A056-41D5BEDA40E2}" type="slidenum">
              <a:t>&lt;#&gt;</a:t>
            </a:fld>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5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5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0937FFB2-5423-418C-A4B2-8C5C7F059A74}" type="slidenum">
              <a:t>&lt;#&gt;</a:t>
            </a:fld>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9232CD04-0C82-46A0-AB04-8C170B645C54}" type="slidenum">
              <a:t>&lt;#&gt;</a:t>
            </a:fld>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6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6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7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FF1667C9-40D6-4590-AA1B-91ECFF7EF7DA}" type="slidenum">
              <a:t>&lt;#&gt;</a:t>
            </a:fld>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Footer</a:t>
            </a:r>
          </a:p>
        </p:txBody>
      </p:sp>
      <p:sp>
        <p:nvSpPr>
          <p:cNvPr id="3" name="PlaceHolder 2"/>
          <p:cNvSpPr>
            <a:spLocks noGrp="1"/>
          </p:cNvSpPr>
          <p:nvPr>
            <p:ph type="sldNum" idx="31"/>
          </p:nvPr>
        </p:nvSpPr>
        <p:spPr/>
        <p:txBody>
          <a:bodyPr/>
          <a:p>
            <a:fld id="{38F3AA8A-2DBF-449C-AF46-FD6AD281FCFE}"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8723B9B-8DFB-4784-855B-A37EEC16491C}" type="slidenum">
              <a:t>&lt;#&gt;</a:t>
            </a:fld>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7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0"/>
          </p:nvPr>
        </p:nvSpPr>
        <p:spPr/>
        <p:txBody>
          <a:bodyPr/>
          <a:p>
            <a:r>
              <a:t>Footer</a:t>
            </a:r>
          </a:p>
        </p:txBody>
      </p:sp>
      <p:sp>
        <p:nvSpPr>
          <p:cNvPr id="5" name="PlaceHolder 4"/>
          <p:cNvSpPr>
            <a:spLocks noGrp="1"/>
          </p:cNvSpPr>
          <p:nvPr>
            <p:ph type="sldNum" idx="31"/>
          </p:nvPr>
        </p:nvSpPr>
        <p:spPr/>
        <p:txBody>
          <a:bodyPr/>
          <a:p>
            <a:fld id="{DCAEAB00-E019-4AC2-8641-0305B7117827}" type="slidenum">
              <a:t>&lt;#&gt;</a:t>
            </a:fld>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8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30"/>
          </p:nvPr>
        </p:nvSpPr>
        <p:spPr/>
        <p:txBody>
          <a:bodyPr/>
          <a:p>
            <a:r>
              <a:t>Footer</a:t>
            </a:r>
          </a:p>
        </p:txBody>
      </p:sp>
      <p:sp>
        <p:nvSpPr>
          <p:cNvPr id="5" name="PlaceHolder 4"/>
          <p:cNvSpPr>
            <a:spLocks noGrp="1"/>
          </p:cNvSpPr>
          <p:nvPr>
            <p:ph type="sldNum" idx="31"/>
          </p:nvPr>
        </p:nvSpPr>
        <p:spPr/>
        <p:txBody>
          <a:bodyPr/>
          <a:p>
            <a:fld id="{31B7011E-BBEA-4E86-B8B2-F8898964095E}" type="slidenum">
              <a:t>&lt;#&gt;</a:t>
            </a:fld>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8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8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0"/>
          </p:nvPr>
        </p:nvSpPr>
        <p:spPr/>
        <p:txBody>
          <a:bodyPr/>
          <a:p>
            <a:r>
              <a:t>Footer</a:t>
            </a:r>
          </a:p>
        </p:txBody>
      </p:sp>
      <p:sp>
        <p:nvSpPr>
          <p:cNvPr id="6" name="PlaceHolder 5"/>
          <p:cNvSpPr>
            <a:spLocks noGrp="1"/>
          </p:cNvSpPr>
          <p:nvPr>
            <p:ph type="sldNum" idx="31"/>
          </p:nvPr>
        </p:nvSpPr>
        <p:spPr/>
        <p:txBody>
          <a:bodyPr/>
          <a:p>
            <a:fld id="{CDCEDF82-E3B9-4A75-A319-CC4DED1E1778}" type="slidenum">
              <a:t>&lt;#&gt;</a:t>
            </a:fld>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30"/>
          </p:nvPr>
        </p:nvSpPr>
        <p:spPr/>
        <p:txBody>
          <a:bodyPr/>
          <a:p>
            <a:r>
              <a:t>Footer</a:t>
            </a:r>
          </a:p>
        </p:txBody>
      </p:sp>
      <p:sp>
        <p:nvSpPr>
          <p:cNvPr id="4" name="PlaceHolder 3"/>
          <p:cNvSpPr>
            <a:spLocks noGrp="1"/>
          </p:cNvSpPr>
          <p:nvPr>
            <p:ph type="sldNum" idx="31"/>
          </p:nvPr>
        </p:nvSpPr>
        <p:spPr/>
        <p:txBody>
          <a:bodyPr/>
          <a:p>
            <a:fld id="{9D084B25-D37A-4905-BBCB-873CA8F25CAC}" type="slidenum">
              <a:t>&lt;#&gt;</a:t>
            </a:fld>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8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0"/>
          </p:nvPr>
        </p:nvSpPr>
        <p:spPr/>
        <p:txBody>
          <a:bodyPr/>
          <a:p>
            <a:r>
              <a:t>Footer</a:t>
            </a:r>
          </a:p>
        </p:txBody>
      </p:sp>
      <p:sp>
        <p:nvSpPr>
          <p:cNvPr id="4" name="PlaceHolder 3"/>
          <p:cNvSpPr>
            <a:spLocks noGrp="1"/>
          </p:cNvSpPr>
          <p:nvPr>
            <p:ph type="sldNum" idx="31"/>
          </p:nvPr>
        </p:nvSpPr>
        <p:spPr/>
        <p:txBody>
          <a:bodyPr/>
          <a:p>
            <a:fld id="{673CB476-0C56-4317-AF45-9670351CAFD2}" type="slidenum">
              <a:t>&lt;#&gt;</a:t>
            </a:fld>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8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ED162A55-7BB2-42AF-A507-F9F7844CB679}" type="slidenum">
              <a:t>&lt;#&gt;</a:t>
            </a:fld>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733984AF-8072-45F4-AF4C-6FC2DD859764}" type="slidenum">
              <a:t>&lt;#&gt;</a:t>
            </a:fld>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9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01527A6D-367C-4C6B-BC84-C4EFF38960E7}" type="slidenum">
              <a:t>&lt;#&gt;</a:t>
            </a:fld>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9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30"/>
          </p:nvPr>
        </p:nvSpPr>
        <p:spPr/>
        <p:txBody>
          <a:bodyPr/>
          <a:p>
            <a:r>
              <a:t>Footer</a:t>
            </a:r>
          </a:p>
        </p:txBody>
      </p:sp>
      <p:sp>
        <p:nvSpPr>
          <p:cNvPr id="6" name="PlaceHolder 5"/>
          <p:cNvSpPr>
            <a:spLocks noGrp="1"/>
          </p:cNvSpPr>
          <p:nvPr>
            <p:ph type="sldNum" idx="31"/>
          </p:nvPr>
        </p:nvSpPr>
        <p:spPr/>
        <p:txBody>
          <a:bodyPr/>
          <a:p>
            <a:fld id="{68CB082E-5EDD-476E-A93A-B64850C6A4F6}" type="slidenum">
              <a:t>&lt;#&gt;</a:t>
            </a:fld>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30"/>
          </p:nvPr>
        </p:nvSpPr>
        <p:spPr/>
        <p:txBody>
          <a:bodyPr/>
          <a:p>
            <a:r>
              <a:t>Footer</a:t>
            </a:r>
          </a:p>
        </p:txBody>
      </p:sp>
      <p:sp>
        <p:nvSpPr>
          <p:cNvPr id="8" name="PlaceHolder 7"/>
          <p:cNvSpPr>
            <a:spLocks noGrp="1"/>
          </p:cNvSpPr>
          <p:nvPr>
            <p:ph type="sldNum" idx="31"/>
          </p:nvPr>
        </p:nvSpPr>
        <p:spPr/>
        <p:txBody>
          <a:bodyPr/>
          <a:p>
            <a:fld id="{59C8C8EC-123D-4AE9-AA6E-0E0D8FB2A843}"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sldNum" idx="1"/>
          </p:nvPr>
        </p:nvSpPr>
        <p:spPr/>
        <p:txBody>
          <a:bodyPr/>
          <a:p>
            <a:fld id="{26327A91-C74F-4D39-B423-FE49D3A3A611}"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B07196B4-9646-405B-B689-51C658CF545D}" type="slidenum">
              <a:t>&lt;#&gt;</a:t>
            </a:fld>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0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0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1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1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1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30"/>
          </p:nvPr>
        </p:nvSpPr>
        <p:spPr/>
        <p:txBody>
          <a:bodyPr/>
          <a:p>
            <a:r>
              <a:t>Footer</a:t>
            </a:r>
          </a:p>
        </p:txBody>
      </p:sp>
      <p:sp>
        <p:nvSpPr>
          <p:cNvPr id="10" name="PlaceHolder 9"/>
          <p:cNvSpPr>
            <a:spLocks noGrp="1"/>
          </p:cNvSpPr>
          <p:nvPr>
            <p:ph type="sldNum" idx="31"/>
          </p:nvPr>
        </p:nvSpPr>
        <p:spPr/>
        <p:txBody>
          <a:bodyPr/>
          <a:p>
            <a:fld id="{82F61517-C7B6-45A6-89D0-BF5403897717}" type="slidenum">
              <a:t>&lt;#&gt;</a:t>
            </a:fld>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2"/>
          </p:nvPr>
        </p:nvSpPr>
        <p:spPr/>
        <p:txBody>
          <a:bodyPr/>
          <a:p>
            <a:fld id="{BB791450-F01D-43AF-91F9-7169D3994BB7}" type="slidenum">
              <a:t>&lt;#&gt;</a:t>
            </a:fld>
          </a:p>
        </p:txBody>
      </p:sp>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sldNum" idx="32"/>
          </p:nvPr>
        </p:nvSpPr>
        <p:spPr/>
        <p:txBody>
          <a:bodyPr/>
          <a:p>
            <a:fld id="{87B5957A-35EF-42EE-BE9F-0BC1B4F2BDDC}" type="slidenum">
              <a:t>&lt;#&gt;</a:t>
            </a:fld>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sldNum" idx="32"/>
          </p:nvPr>
        </p:nvSpPr>
        <p:spPr/>
        <p:txBody>
          <a:bodyPr/>
          <a:p>
            <a:fld id="{3D5D7952-2023-40CB-A11E-A1A739F722CA}" type="slidenum">
              <a:t>&lt;#&gt;</a:t>
            </a:fld>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2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32"/>
          </p:nvPr>
        </p:nvSpPr>
        <p:spPr/>
        <p:txBody>
          <a:bodyPr/>
          <a:p>
            <a:fld id="{ACA4A9DC-7FB3-48FF-8AF9-48DF8EF1694A}" type="slidenum">
              <a:t>&lt;#&gt;</a:t>
            </a:fld>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sldNum" idx="32"/>
          </p:nvPr>
        </p:nvSpPr>
        <p:spPr/>
        <p:txBody>
          <a:bodyPr/>
          <a:p>
            <a:fld id="{A42AE60A-9C0A-457D-8130-1B0B65ADC63D}" type="slidenum">
              <a:t>&lt;#&gt;</a:t>
            </a:fld>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sldNum" idx="32"/>
          </p:nvPr>
        </p:nvSpPr>
        <p:spPr/>
        <p:txBody>
          <a:bodyPr/>
          <a:p>
            <a:fld id="{23402E09-9407-4C94-8A58-2FF2250E8201}" type="slidenum">
              <a:t>&lt;#&gt;</a:t>
            </a:fld>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32"/>
          </p:nvPr>
        </p:nvSpPr>
        <p:spPr/>
        <p:txBody>
          <a:bodyPr/>
          <a:p>
            <a:fld id="{F65E9AA9-8E04-436D-B5CB-F418A606330A}" type="slidenum">
              <a:t>&lt;#&gt;</a:t>
            </a:fld>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32"/>
          </p:nvPr>
        </p:nvSpPr>
        <p:spPr/>
        <p:txBody>
          <a:bodyPr/>
          <a:p>
            <a:fld id="{ADD3D0DE-8E6D-4293-9AF8-F71CD8976A9B}" type="slidenum">
              <a:t>&lt;#&gt;</a:t>
            </a:fld>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3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3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32"/>
          </p:nvPr>
        </p:nvSpPr>
        <p:spPr/>
        <p:txBody>
          <a:bodyPr/>
          <a:p>
            <a:fld id="{62B0F5AA-6A4A-49E9-87A4-235354A9C6A5}"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57F51E9-6066-4F9A-8526-4B4A8A98BE83}" type="slidenum">
              <a:t>&lt;#&gt;</a:t>
            </a:fld>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4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32"/>
          </p:nvPr>
        </p:nvSpPr>
        <p:spPr/>
        <p:txBody>
          <a:bodyPr/>
          <a:p>
            <a:fld id="{A7DA922D-34C3-41BA-BBD3-60B43F6225AB}" type="slidenum">
              <a:t>&lt;#&gt;</a:t>
            </a:fld>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4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sldNum" idx="32"/>
          </p:nvPr>
        </p:nvSpPr>
        <p:spPr/>
        <p:txBody>
          <a:bodyPr/>
          <a:p>
            <a:fld id="{BD50012A-18B7-499E-A493-429681513262}" type="slidenum">
              <a:t>&lt;#&gt;</a:t>
            </a:fld>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5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5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5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5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5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5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sldNum" idx="32"/>
          </p:nvPr>
        </p:nvSpPr>
        <p:spPr/>
        <p:txBody>
          <a:bodyPr/>
          <a:p>
            <a:fld id="{CB72CDD0-042D-4070-8822-D2214602A738}" type="slidenum">
              <a:t>&lt;#&gt;</a:t>
            </a:fld>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0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0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69CBCBE-9FA6-49D0-AB09-19A72AF20005}" type="slidenum">
              <a:t>&lt;#&gt;</a:t>
            </a:fld>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1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7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8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9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C407EAE6-BFC4-4725-82B3-7464B680F4CE}"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B4C4B1D-23D8-4648-8BA9-B627AC701621}"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EF2BF422-27F6-441B-A148-8AB8A3601AD0}"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2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82DDF603-B924-4B6C-A63D-DEFB4DC080CC}"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5" name="PlaceHolder 4"/>
          <p:cNvSpPr>
            <a:spLocks noGrp="1"/>
          </p:cNvSpPr>
          <p:nvPr>
            <p:ph type="sldNum" idx="1"/>
          </p:nvPr>
        </p:nvSpPr>
        <p:spPr/>
        <p:txBody>
          <a:bodyPr/>
          <a:p>
            <a:fld id="{4BC16A8D-AA7F-49BB-B9BE-BDDD6DFC44FD}"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4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5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5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6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6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7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sldNum" idx="1"/>
          </p:nvPr>
        </p:nvSpPr>
        <p:spPr/>
        <p:txBody>
          <a:bodyPr/>
          <a:p>
            <a:fld id="{DBC1BDDD-A84B-47A5-8252-38FFFAAC6DB0}"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8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8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9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9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sldNum" idx="1"/>
          </p:nvPr>
        </p:nvSpPr>
        <p:spPr/>
        <p:txBody>
          <a:bodyPr/>
          <a:p>
            <a:fld id="{7B0D54AB-7D11-42D3-BFB1-EB300E90733B}" type="slidenum">
              <a:t>&lt;#&gt;</a:t>
            </a:fld>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0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0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1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1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1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1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2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2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6D344565-32FB-48C5-BD38-A2439EC170FD}" type="slidenum">
              <a:t>&lt;#&gt;</a:t>
            </a:fld>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4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5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6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7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04A3EA6A-64BF-40A2-A64D-051315D45EDE}" type="slidenum">
              <a:t>&lt;#&gt;</a:t>
            </a:fld>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7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27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8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8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9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9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0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6" name="PlaceHolder 5"/>
          <p:cNvSpPr>
            <a:spLocks noGrp="1"/>
          </p:cNvSpPr>
          <p:nvPr>
            <p:ph type="sldNum" idx="1"/>
          </p:nvPr>
        </p:nvSpPr>
        <p:spPr/>
        <p:txBody>
          <a:bodyPr/>
          <a:p>
            <a:fld id="{62A454E2-D522-4D86-B343-D729C23991E3}" type="slidenum">
              <a:t>&lt;#&gt;</a:t>
            </a:fld>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CA" sz="3200" spc="-1" strike="noStrike">
              <a:latin typeface="Arial"/>
            </a:endParaRPr>
          </a:p>
        </p:txBody>
      </p:sp>
      <p:sp>
        <p:nvSpPr>
          <p:cNvPr id="3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
        <p:nvSpPr>
          <p:cNvPr id="3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CA"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5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CA"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slideLayout" Target="../slideLayouts/slideLayout116.xml"/><Relationship Id="rId14" Type="http://schemas.openxmlformats.org/officeDocument/2006/relationships/slideLayout" Target="../slideLayouts/slideLayout117.xml"/><Relationship Id="rId15" Type="http://schemas.openxmlformats.org/officeDocument/2006/relationships/slideLayout" Target="../slideLayouts/slideLayout118.xml"/><Relationship Id="rId16" Type="http://schemas.openxmlformats.org/officeDocument/2006/relationships/slideLayout" Target="../slideLayouts/slideLayout119.xml"/><Relationship Id="rId17"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slideLayout" Target="../slideLayouts/slideLayout153.xml"/><Relationship Id="rId15" Type="http://schemas.openxmlformats.org/officeDocument/2006/relationships/slideLayout" Target="../slideLayouts/slideLayout154.xml"/><Relationship Id="rId16" Type="http://schemas.openxmlformats.org/officeDocument/2006/relationships/slideLayout" Target="../slideLayouts/slideLayout155.xml"/><Relationship Id="rId17"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 Id="rId9" Type="http://schemas.openxmlformats.org/officeDocument/2006/relationships/slideLayout" Target="../slideLayouts/slideLayout160.xml"/><Relationship Id="rId10" Type="http://schemas.openxmlformats.org/officeDocument/2006/relationships/slideLayout" Target="../slideLayouts/slideLayout161.xml"/><Relationship Id="rId11" Type="http://schemas.openxmlformats.org/officeDocument/2006/relationships/slideLayout" Target="../slideLayouts/slideLayout162.xml"/><Relationship Id="rId12" Type="http://schemas.openxmlformats.org/officeDocument/2006/relationships/slideLayout" Target="../slideLayouts/slideLayout163.xml"/><Relationship Id="rId13" Type="http://schemas.openxmlformats.org/officeDocument/2006/relationships/slideLayout" Target="../slideLayouts/slideLayout164.xml"/><Relationship Id="rId14" Type="http://schemas.openxmlformats.org/officeDocument/2006/relationships/slideLayout" Target="../slideLayouts/slideLayout165.xml"/><Relationship Id="rId15" Type="http://schemas.openxmlformats.org/officeDocument/2006/relationships/slideLayout" Target="../slideLayouts/slideLayout166.xml"/><Relationship Id="rId16" Type="http://schemas.openxmlformats.org/officeDocument/2006/relationships/slideLayout" Target="../slideLayouts/slideLayout167.xml"/><Relationship Id="rId17"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 Id="rId9" Type="http://schemas.openxmlformats.org/officeDocument/2006/relationships/slideLayout" Target="../slideLayouts/slideLayout172.xml"/><Relationship Id="rId10" Type="http://schemas.openxmlformats.org/officeDocument/2006/relationships/slideLayout" Target="../slideLayouts/slideLayout173.xml"/><Relationship Id="rId11" Type="http://schemas.openxmlformats.org/officeDocument/2006/relationships/slideLayout" Target="../slideLayouts/slideLayout174.xml"/><Relationship Id="rId12" Type="http://schemas.openxmlformats.org/officeDocument/2006/relationships/slideLayout" Target="../slideLayouts/slideLayout175.xml"/><Relationship Id="rId13" Type="http://schemas.openxmlformats.org/officeDocument/2006/relationships/slideLayout" Target="../slideLayouts/slideLayout176.xml"/><Relationship Id="rId14" Type="http://schemas.openxmlformats.org/officeDocument/2006/relationships/slideLayout" Target="../slideLayouts/slideLayout177.xml"/><Relationship Id="rId15" Type="http://schemas.openxmlformats.org/officeDocument/2006/relationships/slideLayout" Target="../slideLayouts/slideLayout178.xml"/><Relationship Id="rId16" Type="http://schemas.openxmlformats.org/officeDocument/2006/relationships/slideLayout" Target="../slideLayouts/slideLayout179.xml"/><Relationship Id="rId17"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9" Type="http://schemas.openxmlformats.org/officeDocument/2006/relationships/slideLayout" Target="../slideLayouts/slideLayout184.xml"/><Relationship Id="rId10" Type="http://schemas.openxmlformats.org/officeDocument/2006/relationships/slideLayout" Target="../slideLayouts/slideLayout185.xml"/><Relationship Id="rId11" Type="http://schemas.openxmlformats.org/officeDocument/2006/relationships/slideLayout" Target="../slideLayouts/slideLayout186.xml"/><Relationship Id="rId12" Type="http://schemas.openxmlformats.org/officeDocument/2006/relationships/slideLayout" Target="../slideLayouts/slideLayout187.xml"/><Relationship Id="rId13" Type="http://schemas.openxmlformats.org/officeDocument/2006/relationships/slideLayout" Target="../slideLayouts/slideLayout188.xml"/><Relationship Id="rId14" Type="http://schemas.openxmlformats.org/officeDocument/2006/relationships/slideLayout" Target="../slideLayouts/slideLayout189.xml"/><Relationship Id="rId15" Type="http://schemas.openxmlformats.org/officeDocument/2006/relationships/slideLayout" Target="../slideLayouts/slideLayout190.xml"/><Relationship Id="rId16" Type="http://schemas.openxmlformats.org/officeDocument/2006/relationships/slideLayout" Target="../slideLayouts/slideLayout191.xml"/><Relationship Id="rId17"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slideLayout" Target="../slideLayouts/slideLayout193.xml"/><Relationship Id="rId8" Type="http://schemas.openxmlformats.org/officeDocument/2006/relationships/slideLayout" Target="../slideLayouts/slideLayout194.xml"/><Relationship Id="rId9" Type="http://schemas.openxmlformats.org/officeDocument/2006/relationships/slideLayout" Target="../slideLayouts/slideLayout195.xml"/><Relationship Id="rId10" Type="http://schemas.openxmlformats.org/officeDocument/2006/relationships/slideLayout" Target="../slideLayouts/slideLayout196.xml"/><Relationship Id="rId11" Type="http://schemas.openxmlformats.org/officeDocument/2006/relationships/slideLayout" Target="../slideLayouts/slideLayout197.xml"/><Relationship Id="rId12" Type="http://schemas.openxmlformats.org/officeDocument/2006/relationships/slideLayout" Target="../slideLayouts/slideLayout198.xml"/><Relationship Id="rId13" Type="http://schemas.openxmlformats.org/officeDocument/2006/relationships/slideLayout" Target="../slideLayouts/slideLayout199.xml"/><Relationship Id="rId14" Type="http://schemas.openxmlformats.org/officeDocument/2006/relationships/slideLayout" Target="../slideLayouts/slideLayout200.xml"/><Relationship Id="rId15" Type="http://schemas.openxmlformats.org/officeDocument/2006/relationships/slideLayout" Target="../slideLayouts/slideLayout201.xml"/><Relationship Id="rId16" Type="http://schemas.openxmlformats.org/officeDocument/2006/relationships/slideLayout" Target="../slideLayouts/slideLayout202.xml"/><Relationship Id="rId17" Type="http://schemas.openxmlformats.org/officeDocument/2006/relationships/slideLayout" Target="../slideLayouts/slideLayout203.xml"/><Relationship Id="rId18"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slideLayout" Target="../slideLayouts/slideLayout205.xml"/><Relationship Id="rId8" Type="http://schemas.openxmlformats.org/officeDocument/2006/relationships/slideLayout" Target="../slideLayouts/slideLayout206.xml"/><Relationship Id="rId9" Type="http://schemas.openxmlformats.org/officeDocument/2006/relationships/slideLayout" Target="../slideLayouts/slideLayout207.xml"/><Relationship Id="rId10" Type="http://schemas.openxmlformats.org/officeDocument/2006/relationships/slideLayout" Target="../slideLayouts/slideLayout208.xml"/><Relationship Id="rId11" Type="http://schemas.openxmlformats.org/officeDocument/2006/relationships/slideLayout" Target="../slideLayouts/slideLayout209.xml"/><Relationship Id="rId12" Type="http://schemas.openxmlformats.org/officeDocument/2006/relationships/slideLayout" Target="../slideLayouts/slideLayout210.xml"/><Relationship Id="rId13" Type="http://schemas.openxmlformats.org/officeDocument/2006/relationships/slideLayout" Target="../slideLayouts/slideLayout211.xml"/><Relationship Id="rId14" Type="http://schemas.openxmlformats.org/officeDocument/2006/relationships/slideLayout" Target="../slideLayouts/slideLayout212.xml"/><Relationship Id="rId15" Type="http://schemas.openxmlformats.org/officeDocument/2006/relationships/slideLayout" Target="../slideLayouts/slideLayout213.xml"/><Relationship Id="rId16" Type="http://schemas.openxmlformats.org/officeDocument/2006/relationships/slideLayout" Target="../slideLayouts/slideLayout214.xml"/><Relationship Id="rId17" Type="http://schemas.openxmlformats.org/officeDocument/2006/relationships/slideLayout" Target="../slideLayouts/slideLayout215.xml"/><Relationship Id="rId18"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217.xml"/><Relationship Id="rId8" Type="http://schemas.openxmlformats.org/officeDocument/2006/relationships/slideLayout" Target="../slideLayouts/slideLayout218.xml"/><Relationship Id="rId9" Type="http://schemas.openxmlformats.org/officeDocument/2006/relationships/slideLayout" Target="../slideLayouts/slideLayout219.xml"/><Relationship Id="rId10" Type="http://schemas.openxmlformats.org/officeDocument/2006/relationships/slideLayout" Target="../slideLayouts/slideLayout220.xml"/><Relationship Id="rId11" Type="http://schemas.openxmlformats.org/officeDocument/2006/relationships/slideLayout" Target="../slideLayouts/slideLayout221.xml"/><Relationship Id="rId12" Type="http://schemas.openxmlformats.org/officeDocument/2006/relationships/slideLayout" Target="../slideLayouts/slideLayout222.xml"/><Relationship Id="rId13" Type="http://schemas.openxmlformats.org/officeDocument/2006/relationships/slideLayout" Target="../slideLayouts/slideLayout223.xml"/><Relationship Id="rId14" Type="http://schemas.openxmlformats.org/officeDocument/2006/relationships/slideLayout" Target="../slideLayouts/slideLayout224.xml"/><Relationship Id="rId15" Type="http://schemas.openxmlformats.org/officeDocument/2006/relationships/slideLayout" Target="../slideLayouts/slideLayout225.xml"/><Relationship Id="rId16" Type="http://schemas.openxmlformats.org/officeDocument/2006/relationships/slideLayout" Target="../slideLayouts/slideLayout226.xml"/><Relationship Id="rId17" Type="http://schemas.openxmlformats.org/officeDocument/2006/relationships/slideLayout" Target="../slideLayouts/slideLayout227.xml"/><Relationship Id="rId18"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slideLayout" Target="../slideLayouts/slideLayout229.xml"/><Relationship Id="rId8" Type="http://schemas.openxmlformats.org/officeDocument/2006/relationships/slideLayout" Target="../slideLayouts/slideLayout230.xml"/><Relationship Id="rId9" Type="http://schemas.openxmlformats.org/officeDocument/2006/relationships/slideLayout" Target="../slideLayouts/slideLayout231.xml"/><Relationship Id="rId10" Type="http://schemas.openxmlformats.org/officeDocument/2006/relationships/slideLayout" Target="../slideLayouts/slideLayout232.xml"/><Relationship Id="rId11" Type="http://schemas.openxmlformats.org/officeDocument/2006/relationships/slideLayout" Target="../slideLayouts/slideLayout233.xml"/><Relationship Id="rId12" Type="http://schemas.openxmlformats.org/officeDocument/2006/relationships/slideLayout" Target="../slideLayouts/slideLayout234.xml"/><Relationship Id="rId13" Type="http://schemas.openxmlformats.org/officeDocument/2006/relationships/slideLayout" Target="../slideLayouts/slideLayout235.xml"/><Relationship Id="rId14" Type="http://schemas.openxmlformats.org/officeDocument/2006/relationships/slideLayout" Target="../slideLayouts/slideLayout236.xml"/><Relationship Id="rId15" Type="http://schemas.openxmlformats.org/officeDocument/2006/relationships/slideLayout" Target="../slideLayouts/slideLayout237.xml"/><Relationship Id="rId16" Type="http://schemas.openxmlformats.org/officeDocument/2006/relationships/slideLayout" Target="../slideLayouts/slideLayout238.xml"/><Relationship Id="rId17" Type="http://schemas.openxmlformats.org/officeDocument/2006/relationships/slideLayout" Target="../slideLayouts/slideLayout239.xml"/><Relationship Id="rId18"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 Id="rId11" Type="http://schemas.openxmlformats.org/officeDocument/2006/relationships/slideLayout" Target="../slideLayouts/slideLayout245.xml"/><Relationship Id="rId12" Type="http://schemas.openxmlformats.org/officeDocument/2006/relationships/slideLayout" Target="../slideLayouts/slideLayout246.xml"/><Relationship Id="rId13" Type="http://schemas.openxmlformats.org/officeDocument/2006/relationships/slideLayout" Target="../slideLayouts/slideLayout247.xml"/><Relationship Id="rId14" Type="http://schemas.openxmlformats.org/officeDocument/2006/relationships/slideLayout" Target="../slideLayouts/slideLayout248.xml"/><Relationship Id="rId15" Type="http://schemas.openxmlformats.org/officeDocument/2006/relationships/slideLayout" Target="../slideLayouts/slideLayout249.xml"/><Relationship Id="rId16" Type="http://schemas.openxmlformats.org/officeDocument/2006/relationships/slideLayout" Target="../slideLayouts/slideLayout250.xml"/><Relationship Id="rId17" Type="http://schemas.openxmlformats.org/officeDocument/2006/relationships/slideLayout" Target="../slideLayouts/slideLayout251.xml"/><Relationship Id="rId18"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87.png"/><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slideLayout" Target="../slideLayouts/slideLayout253.xml"/><Relationship Id="rId8" Type="http://schemas.openxmlformats.org/officeDocument/2006/relationships/slideLayout" Target="../slideLayouts/slideLayout254.xml"/><Relationship Id="rId9" Type="http://schemas.openxmlformats.org/officeDocument/2006/relationships/slideLayout" Target="../slideLayouts/slideLayout255.xml"/><Relationship Id="rId10" Type="http://schemas.openxmlformats.org/officeDocument/2006/relationships/slideLayout" Target="../slideLayouts/slideLayout256.xml"/><Relationship Id="rId11" Type="http://schemas.openxmlformats.org/officeDocument/2006/relationships/slideLayout" Target="../slideLayouts/slideLayout257.xml"/><Relationship Id="rId12" Type="http://schemas.openxmlformats.org/officeDocument/2006/relationships/slideLayout" Target="../slideLayouts/slideLayout258.xml"/><Relationship Id="rId13" Type="http://schemas.openxmlformats.org/officeDocument/2006/relationships/slideLayout" Target="../slideLayouts/slideLayout259.xml"/><Relationship Id="rId14" Type="http://schemas.openxmlformats.org/officeDocument/2006/relationships/slideLayout" Target="../slideLayouts/slideLayout260.xml"/><Relationship Id="rId15" Type="http://schemas.openxmlformats.org/officeDocument/2006/relationships/slideLayout" Target="../slideLayouts/slideLayout261.xml"/><Relationship Id="rId16" Type="http://schemas.openxmlformats.org/officeDocument/2006/relationships/slideLayout" Target="../slideLayouts/slideLayout262.xml"/><Relationship Id="rId17" Type="http://schemas.openxmlformats.org/officeDocument/2006/relationships/slideLayout" Target="../slideLayouts/slideLayout263.xml"/><Relationship Id="rId18"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265.xml"/><Relationship Id="rId6" Type="http://schemas.openxmlformats.org/officeDocument/2006/relationships/slideLayout" Target="../slideLayouts/slideLayout266.xml"/><Relationship Id="rId7" Type="http://schemas.openxmlformats.org/officeDocument/2006/relationships/slideLayout" Target="../slideLayouts/slideLayout267.xml"/><Relationship Id="rId8" Type="http://schemas.openxmlformats.org/officeDocument/2006/relationships/slideLayout" Target="../slideLayouts/slideLayout268.xml"/><Relationship Id="rId9" Type="http://schemas.openxmlformats.org/officeDocument/2006/relationships/slideLayout" Target="../slideLayouts/slideLayout269.xml"/><Relationship Id="rId10" Type="http://schemas.openxmlformats.org/officeDocument/2006/relationships/slideLayout" Target="../slideLayouts/slideLayout270.xml"/><Relationship Id="rId11" Type="http://schemas.openxmlformats.org/officeDocument/2006/relationships/slideLayout" Target="../slideLayouts/slideLayout271.xml"/><Relationship Id="rId12" Type="http://schemas.openxmlformats.org/officeDocument/2006/relationships/slideLayout" Target="../slideLayouts/slideLayout272.xml"/><Relationship Id="rId13" Type="http://schemas.openxmlformats.org/officeDocument/2006/relationships/slideLayout" Target="../slideLayouts/slideLayout273.xml"/><Relationship Id="rId14" Type="http://schemas.openxmlformats.org/officeDocument/2006/relationships/slideLayout" Target="../slideLayouts/slideLayout274.xml"/><Relationship Id="rId15" Type="http://schemas.openxmlformats.org/officeDocument/2006/relationships/slideLayout" Target="../slideLayouts/slideLayout275.xml"/><Relationship Id="rId16"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slideLayout" Target="../slideLayouts/slideLayout277.xml"/><Relationship Id="rId5" Type="http://schemas.openxmlformats.org/officeDocument/2006/relationships/slideLayout" Target="../slideLayouts/slideLayout278.xml"/><Relationship Id="rId6" Type="http://schemas.openxmlformats.org/officeDocument/2006/relationships/slideLayout" Target="../slideLayouts/slideLayout279.xml"/><Relationship Id="rId7" Type="http://schemas.openxmlformats.org/officeDocument/2006/relationships/slideLayout" Target="../slideLayouts/slideLayout280.xml"/><Relationship Id="rId8" Type="http://schemas.openxmlformats.org/officeDocument/2006/relationships/slideLayout" Target="../slideLayouts/slideLayout281.xml"/><Relationship Id="rId9" Type="http://schemas.openxmlformats.org/officeDocument/2006/relationships/slideLayout" Target="../slideLayouts/slideLayout282.xml"/><Relationship Id="rId10" Type="http://schemas.openxmlformats.org/officeDocument/2006/relationships/slideLayout" Target="../slideLayouts/slideLayout283.xml"/><Relationship Id="rId11" Type="http://schemas.openxmlformats.org/officeDocument/2006/relationships/slideLayout" Target="../slideLayouts/slideLayout284.xml"/><Relationship Id="rId12" Type="http://schemas.openxmlformats.org/officeDocument/2006/relationships/slideLayout" Target="../slideLayouts/slideLayout285.xml"/><Relationship Id="rId13" Type="http://schemas.openxmlformats.org/officeDocument/2006/relationships/slideLayout" Target="../slideLayouts/slideLayout286.xml"/><Relationship Id="rId14" Type="http://schemas.openxmlformats.org/officeDocument/2006/relationships/slideLayout" Target="../slideLayouts/slideLayout287.xml"/><Relationship Id="rId15"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slideLayout" Target="../slideLayouts/slideLayout289.xml"/><Relationship Id="rId5" Type="http://schemas.openxmlformats.org/officeDocument/2006/relationships/slideLayout" Target="../slideLayouts/slideLayout290.xml"/><Relationship Id="rId6" Type="http://schemas.openxmlformats.org/officeDocument/2006/relationships/slideLayout" Target="../slideLayouts/slideLayout291.xml"/><Relationship Id="rId7" Type="http://schemas.openxmlformats.org/officeDocument/2006/relationships/slideLayout" Target="../slideLayouts/slideLayout292.xml"/><Relationship Id="rId8" Type="http://schemas.openxmlformats.org/officeDocument/2006/relationships/slideLayout" Target="../slideLayouts/slideLayout293.xml"/><Relationship Id="rId9" Type="http://schemas.openxmlformats.org/officeDocument/2006/relationships/slideLayout" Target="../slideLayouts/slideLayout294.xml"/><Relationship Id="rId10" Type="http://schemas.openxmlformats.org/officeDocument/2006/relationships/slideLayout" Target="../slideLayouts/slideLayout295.xml"/><Relationship Id="rId11" Type="http://schemas.openxmlformats.org/officeDocument/2006/relationships/slideLayout" Target="../slideLayouts/slideLayout296.xml"/><Relationship Id="rId12" Type="http://schemas.openxmlformats.org/officeDocument/2006/relationships/slideLayout" Target="../slideLayouts/slideLayout297.xml"/><Relationship Id="rId13" Type="http://schemas.openxmlformats.org/officeDocument/2006/relationships/slideLayout" Target="../slideLayouts/slideLayout298.xml"/><Relationship Id="rId14" Type="http://schemas.openxmlformats.org/officeDocument/2006/relationships/slideLayout" Target="../slideLayouts/slideLayout299.xml"/><Relationship Id="rId15"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99.jpeg"/><Relationship Id="rId3" Type="http://schemas.openxmlformats.org/officeDocument/2006/relationships/image" Target="../media/image100.jpeg"/><Relationship Id="rId4" Type="http://schemas.openxmlformats.org/officeDocument/2006/relationships/image" Target="../media/image101.png"/><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102.jpeg"/><Relationship Id="rId3" Type="http://schemas.openxmlformats.org/officeDocument/2006/relationships/image" Target="../media/image103.jpeg"/><Relationship Id="rId4" Type="http://schemas.openxmlformats.org/officeDocument/2006/relationships/image" Target="../media/image104.png"/><Relationship Id="rId5" Type="http://schemas.openxmlformats.org/officeDocument/2006/relationships/slideLayout" Target="../slideLayouts/slideLayout313.xml"/><Relationship Id="rId6" Type="http://schemas.openxmlformats.org/officeDocument/2006/relationships/slideLayout" Target="../slideLayouts/slideLayout314.xml"/><Relationship Id="rId7" Type="http://schemas.openxmlformats.org/officeDocument/2006/relationships/slideLayout" Target="../slideLayouts/slideLayout315.xml"/><Relationship Id="rId8" Type="http://schemas.openxmlformats.org/officeDocument/2006/relationships/slideLayout" Target="../slideLayouts/slideLayout316.xml"/><Relationship Id="rId9" Type="http://schemas.openxmlformats.org/officeDocument/2006/relationships/slideLayout" Target="../slideLayouts/slideLayout317.xml"/><Relationship Id="rId10" Type="http://schemas.openxmlformats.org/officeDocument/2006/relationships/slideLayout" Target="../slideLayouts/slideLayout318.xml"/><Relationship Id="rId11" Type="http://schemas.openxmlformats.org/officeDocument/2006/relationships/slideLayout" Target="../slideLayouts/slideLayout319.xml"/><Relationship Id="rId12" Type="http://schemas.openxmlformats.org/officeDocument/2006/relationships/slideLayout" Target="../slideLayouts/slideLayout320.xml"/><Relationship Id="rId13" Type="http://schemas.openxmlformats.org/officeDocument/2006/relationships/slideLayout" Target="../slideLayouts/slideLayout321.xml"/><Relationship Id="rId14" Type="http://schemas.openxmlformats.org/officeDocument/2006/relationships/slideLayout" Target="../slideLayouts/slideLayout322.xml"/><Relationship Id="rId15" Type="http://schemas.openxmlformats.org/officeDocument/2006/relationships/slideLayout" Target="../slideLayouts/slideLayout323.xml"/><Relationship Id="rId16" Type="http://schemas.openxmlformats.org/officeDocument/2006/relationships/slideLayout" Target="../slideLayouts/slideLayout3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slideLayout" Target="../slideLayouts/slideLayout67.xml"/><Relationship Id="rId13" Type="http://schemas.openxmlformats.org/officeDocument/2006/relationships/slideLayout" Target="../slideLayouts/slideLayout68.xml"/><Relationship Id="rId14" Type="http://schemas.openxmlformats.org/officeDocument/2006/relationships/slideLayout" Target="../slideLayouts/slideLayout69.xml"/><Relationship Id="rId15" Type="http://schemas.openxmlformats.org/officeDocument/2006/relationships/slideLayout" Target="../slideLayouts/slideLayout70.xml"/><Relationship Id="rId16" Type="http://schemas.openxmlformats.org/officeDocument/2006/relationships/slideLayout" Target="../slideLayouts/slideLayout71.xml"/><Relationship Id="rId17"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 Id="rId11" Type="http://schemas.openxmlformats.org/officeDocument/2006/relationships/slideLayout" Target="../slideLayouts/slideLayout90.xml"/><Relationship Id="rId12" Type="http://schemas.openxmlformats.org/officeDocument/2006/relationships/slideLayout" Target="../slideLayouts/slideLayout91.xml"/><Relationship Id="rId13" Type="http://schemas.openxmlformats.org/officeDocument/2006/relationships/slideLayout" Target="../slideLayouts/slideLayout92.xml"/><Relationship Id="rId14" Type="http://schemas.openxmlformats.org/officeDocument/2006/relationships/slideLayout" Target="../slideLayouts/slideLayout93.xml"/><Relationship Id="rId15" Type="http://schemas.openxmlformats.org/officeDocument/2006/relationships/slideLayout" Target="../slideLayouts/slideLayout94.xml"/><Relationship Id="rId16" Type="http://schemas.openxmlformats.org/officeDocument/2006/relationships/slideLayout" Target="../slideLayouts/slideLayout95.xml"/><Relationship Id="rId17"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slideLayout" Target="../slideLayouts/slideLayout107.xml"/><Relationship Id="rId17"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8" descr=""/>
          <p:cNvPicPr/>
          <p:nvPr/>
        </p:nvPicPr>
        <p:blipFill>
          <a:blip r:embed="rId2"/>
          <a:stretch/>
        </p:blipFill>
        <p:spPr>
          <a:xfrm>
            <a:off x="7673400" y="0"/>
            <a:ext cx="4518000" cy="6857280"/>
          </a:xfrm>
          <a:prstGeom prst="rect">
            <a:avLst/>
          </a:prstGeom>
          <a:ln w="0">
            <a:noFill/>
          </a:ln>
        </p:spPr>
      </p:pic>
      <p:pic>
        <p:nvPicPr>
          <p:cNvPr id="1" name="Picture 6" descr=""/>
          <p:cNvPicPr/>
          <p:nvPr/>
        </p:nvPicPr>
        <p:blipFill>
          <a:blip r:embed="rId3"/>
          <a:stretch/>
        </p:blipFill>
        <p:spPr>
          <a:xfrm>
            <a:off x="289440" y="6023880"/>
            <a:ext cx="2228040" cy="621360"/>
          </a:xfrm>
          <a:prstGeom prst="rect">
            <a:avLst/>
          </a:prstGeom>
          <a:ln w="0">
            <a:noFill/>
          </a:ln>
        </p:spPr>
      </p:pic>
      <p:pic>
        <p:nvPicPr>
          <p:cNvPr id="2" name="Picture 4" descr=""/>
          <p:cNvPicPr/>
          <p:nvPr/>
        </p:nvPicPr>
        <p:blipFill>
          <a:blip r:embed="rId4">
            <a:extLst>
              <a:ext uri="{BEBA8EAE-BF5A-486C-A8C5-ECC9F3942E4B}">
                <a14:imgProps xmlns:a14="http://schemas.microsoft.com/office/drawing/2010/main">
                  <a14:imgLayer r:embed="rId5">
                    <a14:imgEffect>
                      <a14:brightnessContrast bright="12000"/>
                    </a14:imgEffect>
                  </a14:imgLayer>
                </a14:imgProps>
              </a:ext>
            </a:extLst>
          </a:blip>
          <a:srcRect l="0" t="11397" r="0" b="4790"/>
          <a:stretch/>
        </p:blipFill>
        <p:spPr>
          <a:xfrm>
            <a:off x="0" y="0"/>
            <a:ext cx="12284280" cy="6857280"/>
          </a:xfrm>
          <a:prstGeom prst="rect">
            <a:avLst/>
          </a:prstGeom>
          <a:ln w="0">
            <a:noFill/>
          </a:ln>
        </p:spPr>
      </p:pic>
      <p:pic>
        <p:nvPicPr>
          <p:cNvPr id="3" name="Picture 8" descr=""/>
          <p:cNvPicPr/>
          <p:nvPr/>
        </p:nvPicPr>
        <p:blipFill>
          <a:blip r:embed="rId6"/>
          <a:stretch/>
        </p:blipFill>
        <p:spPr>
          <a:xfrm>
            <a:off x="3002040" y="724680"/>
            <a:ext cx="6186960" cy="1721160"/>
          </a:xfrm>
          <a:prstGeom prst="rect">
            <a:avLst/>
          </a:prstGeom>
          <a:ln w="0">
            <a:noFill/>
          </a:ln>
        </p:spPr>
      </p:pic>
      <p:sp>
        <p:nvSpPr>
          <p:cNvPr id="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5" name="PlaceHolder 2"/>
          <p:cNvSpPr>
            <a:spLocks noGrp="1"/>
          </p:cNvSpPr>
          <p:nvPr>
            <p:ph type="sldNum" idx="1"/>
          </p:nvPr>
        </p:nvSpPr>
        <p:spPr>
          <a:xfrm>
            <a:off x="10865160" y="630540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A0D4EB83-C39A-4649-91F4-7836AC4D44CC}" type="slidenum">
              <a:rPr b="0" lang="en-US" sz="1200" spc="-1" strike="noStrike">
                <a:solidFill>
                  <a:srgbClr val="004c65"/>
                </a:solidFill>
                <a:latin typeface="Arial"/>
              </a:rPr>
              <a:t>&lt;number&gt;</a:t>
            </a:fld>
            <a:endParaRPr b="0" lang="en-CA" sz="1200" spc="-1" strike="noStrike">
              <a:latin typeface="Times New Roman"/>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8" name="Picture 8" descr=""/>
          <p:cNvPicPr/>
          <p:nvPr/>
        </p:nvPicPr>
        <p:blipFill>
          <a:blip r:embed="rId2"/>
          <a:stretch/>
        </p:blipFill>
        <p:spPr>
          <a:xfrm>
            <a:off x="7673400" y="0"/>
            <a:ext cx="4518000" cy="6857280"/>
          </a:xfrm>
          <a:prstGeom prst="rect">
            <a:avLst/>
          </a:prstGeom>
          <a:ln w="0">
            <a:noFill/>
          </a:ln>
        </p:spPr>
      </p:pic>
      <p:pic>
        <p:nvPicPr>
          <p:cNvPr id="389" name="Picture 6" descr=""/>
          <p:cNvPicPr/>
          <p:nvPr/>
        </p:nvPicPr>
        <p:blipFill>
          <a:blip r:embed="rId3"/>
          <a:stretch/>
        </p:blipFill>
        <p:spPr>
          <a:xfrm>
            <a:off x="289440" y="6023880"/>
            <a:ext cx="2228040" cy="621360"/>
          </a:xfrm>
          <a:prstGeom prst="rect">
            <a:avLst/>
          </a:prstGeom>
          <a:ln w="0">
            <a:noFill/>
          </a:ln>
        </p:spPr>
      </p:pic>
      <p:sp>
        <p:nvSpPr>
          <p:cNvPr id="390" name="Rectangle 13"/>
          <p:cNvSpPr/>
          <p:nvPr/>
        </p:nvSpPr>
        <p:spPr>
          <a:xfrm>
            <a:off x="0" y="0"/>
            <a:ext cx="5861160" cy="6857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391" name="Picture 14" descr=""/>
          <p:cNvPicPr/>
          <p:nvPr/>
        </p:nvPicPr>
        <p:blipFill>
          <a:blip r:embed="rId4">
            <a:alphaModFix amt="55000"/>
          </a:blip>
          <a:srcRect l="28124" t="0" r="23794" b="0"/>
          <a:stretch/>
        </p:blipFill>
        <p:spPr>
          <a:xfrm>
            <a:off x="-12600" y="0"/>
            <a:ext cx="5861160" cy="6857280"/>
          </a:xfrm>
          <a:prstGeom prst="rect">
            <a:avLst/>
          </a:prstGeom>
          <a:ln w="0">
            <a:noFill/>
          </a:ln>
        </p:spPr>
      </p:pic>
      <p:sp>
        <p:nvSpPr>
          <p:cNvPr id="392"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393" name="Picture 19" descr=""/>
          <p:cNvPicPr/>
          <p:nvPr/>
        </p:nvPicPr>
        <p:blipFill>
          <a:blip r:embed="rId5"/>
          <a:stretch/>
        </p:blipFill>
        <p:spPr>
          <a:xfrm>
            <a:off x="289440" y="6023880"/>
            <a:ext cx="2228040" cy="621360"/>
          </a:xfrm>
          <a:prstGeom prst="rect">
            <a:avLst/>
          </a:prstGeom>
          <a:ln w="0">
            <a:noFill/>
          </a:ln>
        </p:spPr>
      </p:pic>
      <p:sp>
        <p:nvSpPr>
          <p:cNvPr id="394" name="PlaceHolder 1"/>
          <p:cNvSpPr>
            <a:spLocks noGrp="1"/>
          </p:cNvSpPr>
          <p:nvPr>
            <p:ph type="ftr" idx="7"/>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39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39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3" name="Picture 8" descr=""/>
          <p:cNvPicPr/>
          <p:nvPr/>
        </p:nvPicPr>
        <p:blipFill>
          <a:blip r:embed="rId2"/>
          <a:stretch/>
        </p:blipFill>
        <p:spPr>
          <a:xfrm>
            <a:off x="7673400" y="0"/>
            <a:ext cx="4518000" cy="6857280"/>
          </a:xfrm>
          <a:prstGeom prst="rect">
            <a:avLst/>
          </a:prstGeom>
          <a:ln w="0">
            <a:noFill/>
          </a:ln>
        </p:spPr>
      </p:pic>
      <p:pic>
        <p:nvPicPr>
          <p:cNvPr id="434" name="Picture 6" descr=""/>
          <p:cNvPicPr/>
          <p:nvPr/>
        </p:nvPicPr>
        <p:blipFill>
          <a:blip r:embed="rId3"/>
          <a:stretch/>
        </p:blipFill>
        <p:spPr>
          <a:xfrm>
            <a:off x="289440" y="6023880"/>
            <a:ext cx="2228040" cy="621360"/>
          </a:xfrm>
          <a:prstGeom prst="rect">
            <a:avLst/>
          </a:prstGeom>
          <a:ln w="0">
            <a:noFill/>
          </a:ln>
        </p:spPr>
      </p:pic>
      <p:sp>
        <p:nvSpPr>
          <p:cNvPr id="435" name="Rectangle 14"/>
          <p:cNvSpPr/>
          <p:nvPr/>
        </p:nvSpPr>
        <p:spPr>
          <a:xfrm>
            <a:off x="0" y="0"/>
            <a:ext cx="5861160" cy="685728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pic>
        <p:nvPicPr>
          <p:cNvPr id="436" name="Picture 15" descr=""/>
          <p:cNvPicPr/>
          <p:nvPr/>
        </p:nvPicPr>
        <p:blipFill>
          <a:blip r:embed="rId4">
            <a:alphaModFix amt="55000"/>
          </a:blip>
          <a:srcRect l="28124" t="0" r="23794" b="0"/>
          <a:stretch/>
        </p:blipFill>
        <p:spPr>
          <a:xfrm>
            <a:off x="0" y="0"/>
            <a:ext cx="5861160" cy="6857280"/>
          </a:xfrm>
          <a:prstGeom prst="rect">
            <a:avLst/>
          </a:prstGeom>
          <a:ln w="0">
            <a:noFill/>
          </a:ln>
        </p:spPr>
      </p:pic>
      <p:sp>
        <p:nvSpPr>
          <p:cNvPr id="437"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438" name="Picture 18" descr=""/>
          <p:cNvPicPr/>
          <p:nvPr/>
        </p:nvPicPr>
        <p:blipFill>
          <a:blip r:embed="rId5"/>
          <a:stretch/>
        </p:blipFill>
        <p:spPr>
          <a:xfrm>
            <a:off x="289440" y="6023880"/>
            <a:ext cx="2228040" cy="621360"/>
          </a:xfrm>
          <a:prstGeom prst="rect">
            <a:avLst/>
          </a:prstGeom>
          <a:ln w="0">
            <a:noFill/>
          </a:ln>
        </p:spPr>
      </p:pic>
      <p:sp>
        <p:nvSpPr>
          <p:cNvPr id="439" name="PlaceHolder 1"/>
          <p:cNvSpPr>
            <a:spLocks noGrp="1"/>
          </p:cNvSpPr>
          <p:nvPr>
            <p:ph type="ftr" idx="8"/>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4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78" name="Picture 8" descr=""/>
          <p:cNvPicPr/>
          <p:nvPr/>
        </p:nvPicPr>
        <p:blipFill>
          <a:blip r:embed="rId2"/>
          <a:stretch/>
        </p:blipFill>
        <p:spPr>
          <a:xfrm>
            <a:off x="7673400" y="0"/>
            <a:ext cx="4518000" cy="6857280"/>
          </a:xfrm>
          <a:prstGeom prst="rect">
            <a:avLst/>
          </a:prstGeom>
          <a:ln w="0">
            <a:noFill/>
          </a:ln>
        </p:spPr>
      </p:pic>
      <p:pic>
        <p:nvPicPr>
          <p:cNvPr id="479" name="Picture 6" descr=""/>
          <p:cNvPicPr/>
          <p:nvPr/>
        </p:nvPicPr>
        <p:blipFill>
          <a:blip r:embed="rId3"/>
          <a:stretch/>
        </p:blipFill>
        <p:spPr>
          <a:xfrm>
            <a:off x="289440" y="6023880"/>
            <a:ext cx="2228040" cy="621360"/>
          </a:xfrm>
          <a:prstGeom prst="rect">
            <a:avLst/>
          </a:prstGeom>
          <a:ln w="0">
            <a:noFill/>
          </a:ln>
        </p:spPr>
      </p:pic>
      <p:sp>
        <p:nvSpPr>
          <p:cNvPr id="480" name="Rectangle 13"/>
          <p:cNvSpPr/>
          <p:nvPr/>
        </p:nvSpPr>
        <p:spPr>
          <a:xfrm>
            <a:off x="0" y="0"/>
            <a:ext cx="5861160" cy="685728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pic>
        <p:nvPicPr>
          <p:cNvPr id="481" name="Picture 14" descr=""/>
          <p:cNvPicPr/>
          <p:nvPr/>
        </p:nvPicPr>
        <p:blipFill>
          <a:blip r:embed="rId4">
            <a:alphaModFix amt="55000"/>
          </a:blip>
          <a:srcRect l="28124" t="0" r="23794" b="0"/>
          <a:stretch/>
        </p:blipFill>
        <p:spPr>
          <a:xfrm>
            <a:off x="0" y="0"/>
            <a:ext cx="5861160" cy="6857280"/>
          </a:xfrm>
          <a:prstGeom prst="rect">
            <a:avLst/>
          </a:prstGeom>
          <a:ln w="0">
            <a:noFill/>
          </a:ln>
        </p:spPr>
      </p:pic>
      <p:sp>
        <p:nvSpPr>
          <p:cNvPr id="482"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483" name="Picture 19" descr=""/>
          <p:cNvPicPr/>
          <p:nvPr/>
        </p:nvPicPr>
        <p:blipFill>
          <a:blip r:embed="rId5"/>
          <a:stretch/>
        </p:blipFill>
        <p:spPr>
          <a:xfrm>
            <a:off x="289440" y="6023880"/>
            <a:ext cx="2228040" cy="621360"/>
          </a:xfrm>
          <a:prstGeom prst="rect">
            <a:avLst/>
          </a:prstGeom>
          <a:ln w="0">
            <a:noFill/>
          </a:ln>
        </p:spPr>
      </p:pic>
      <p:sp>
        <p:nvSpPr>
          <p:cNvPr id="484" name="PlaceHolder 1"/>
          <p:cNvSpPr>
            <a:spLocks noGrp="1"/>
          </p:cNvSpPr>
          <p:nvPr>
            <p:ph type="ftr" idx="9"/>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48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8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23" name="Picture 8" descr=""/>
          <p:cNvPicPr/>
          <p:nvPr/>
        </p:nvPicPr>
        <p:blipFill>
          <a:blip r:embed="rId2"/>
          <a:stretch/>
        </p:blipFill>
        <p:spPr>
          <a:xfrm>
            <a:off x="7673400" y="0"/>
            <a:ext cx="4518000" cy="6857280"/>
          </a:xfrm>
          <a:prstGeom prst="rect">
            <a:avLst/>
          </a:prstGeom>
          <a:ln w="0">
            <a:noFill/>
          </a:ln>
        </p:spPr>
      </p:pic>
      <p:pic>
        <p:nvPicPr>
          <p:cNvPr id="524" name="Picture 6" descr=""/>
          <p:cNvPicPr/>
          <p:nvPr/>
        </p:nvPicPr>
        <p:blipFill>
          <a:blip r:embed="rId3"/>
          <a:stretch/>
        </p:blipFill>
        <p:spPr>
          <a:xfrm>
            <a:off x="289440" y="6023880"/>
            <a:ext cx="2228040" cy="621360"/>
          </a:xfrm>
          <a:prstGeom prst="rect">
            <a:avLst/>
          </a:prstGeom>
          <a:ln w="0">
            <a:noFill/>
          </a:ln>
        </p:spPr>
      </p:pic>
      <p:sp>
        <p:nvSpPr>
          <p:cNvPr id="525" name="Rectangle 14"/>
          <p:cNvSpPr/>
          <p:nvPr/>
        </p:nvSpPr>
        <p:spPr>
          <a:xfrm>
            <a:off x="0" y="0"/>
            <a:ext cx="5861160" cy="6857280"/>
          </a:xfrm>
          <a:prstGeom prst="rect">
            <a:avLst/>
          </a:prstGeom>
          <a:solidFill>
            <a:srgbClr val="f300bd"/>
          </a:solidFill>
          <a:ln>
            <a:noFill/>
          </a:ln>
        </p:spPr>
        <p:style>
          <a:lnRef idx="2">
            <a:schemeClr val="accent1">
              <a:shade val="50000"/>
            </a:schemeClr>
          </a:lnRef>
          <a:fillRef idx="1">
            <a:schemeClr val="accent1"/>
          </a:fillRef>
          <a:effectRef idx="0">
            <a:schemeClr val="accent1"/>
          </a:effectRef>
          <a:fontRef idx="minor"/>
        </p:style>
      </p:sp>
      <p:pic>
        <p:nvPicPr>
          <p:cNvPr id="526" name="Picture 15" descr=""/>
          <p:cNvPicPr/>
          <p:nvPr/>
        </p:nvPicPr>
        <p:blipFill>
          <a:blip r:embed="rId4">
            <a:alphaModFix amt="86000"/>
          </a:blip>
          <a:srcRect l="28124" t="0" r="23794" b="0"/>
          <a:stretch/>
        </p:blipFill>
        <p:spPr>
          <a:xfrm>
            <a:off x="0" y="0"/>
            <a:ext cx="5861160" cy="6857280"/>
          </a:xfrm>
          <a:prstGeom prst="rect">
            <a:avLst/>
          </a:prstGeom>
          <a:ln w="0">
            <a:noFill/>
          </a:ln>
        </p:spPr>
      </p:pic>
      <p:sp>
        <p:nvSpPr>
          <p:cNvPr id="527"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528" name="Picture 18" descr=""/>
          <p:cNvPicPr/>
          <p:nvPr/>
        </p:nvPicPr>
        <p:blipFill>
          <a:blip r:embed="rId5"/>
          <a:stretch/>
        </p:blipFill>
        <p:spPr>
          <a:xfrm>
            <a:off x="289440" y="6023880"/>
            <a:ext cx="2228040" cy="621360"/>
          </a:xfrm>
          <a:prstGeom prst="rect">
            <a:avLst/>
          </a:prstGeom>
          <a:ln w="0">
            <a:noFill/>
          </a:ln>
        </p:spPr>
      </p:pic>
      <p:sp>
        <p:nvSpPr>
          <p:cNvPr id="529" name="PlaceHolder 1"/>
          <p:cNvSpPr>
            <a:spLocks noGrp="1"/>
          </p:cNvSpPr>
          <p:nvPr>
            <p:ph type="ftr" idx="10"/>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53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53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68" name="Picture 8" descr=""/>
          <p:cNvPicPr/>
          <p:nvPr/>
        </p:nvPicPr>
        <p:blipFill>
          <a:blip r:embed="rId2"/>
          <a:stretch/>
        </p:blipFill>
        <p:spPr>
          <a:xfrm>
            <a:off x="7673400" y="0"/>
            <a:ext cx="4518000" cy="6857280"/>
          </a:xfrm>
          <a:prstGeom prst="rect">
            <a:avLst/>
          </a:prstGeom>
          <a:ln w="0">
            <a:noFill/>
          </a:ln>
        </p:spPr>
      </p:pic>
      <p:pic>
        <p:nvPicPr>
          <p:cNvPr id="569" name="Picture 6" descr=""/>
          <p:cNvPicPr/>
          <p:nvPr/>
        </p:nvPicPr>
        <p:blipFill>
          <a:blip r:embed="rId3"/>
          <a:stretch/>
        </p:blipFill>
        <p:spPr>
          <a:xfrm>
            <a:off x="289440" y="6023880"/>
            <a:ext cx="2228040" cy="621360"/>
          </a:xfrm>
          <a:prstGeom prst="rect">
            <a:avLst/>
          </a:prstGeom>
          <a:ln w="0">
            <a:noFill/>
          </a:ln>
        </p:spPr>
      </p:pic>
      <p:sp>
        <p:nvSpPr>
          <p:cNvPr id="570" name="Rectangle 13"/>
          <p:cNvSpPr/>
          <p:nvPr/>
        </p:nvSpPr>
        <p:spPr>
          <a:xfrm>
            <a:off x="0" y="0"/>
            <a:ext cx="5861160" cy="6857280"/>
          </a:xfrm>
          <a:prstGeom prst="rect">
            <a:avLst/>
          </a:prstGeom>
          <a:solidFill>
            <a:srgbClr val="f300bd"/>
          </a:solidFill>
          <a:ln>
            <a:noFill/>
          </a:ln>
        </p:spPr>
        <p:style>
          <a:lnRef idx="2">
            <a:schemeClr val="accent1">
              <a:shade val="50000"/>
            </a:schemeClr>
          </a:lnRef>
          <a:fillRef idx="1">
            <a:schemeClr val="accent1"/>
          </a:fillRef>
          <a:effectRef idx="0">
            <a:schemeClr val="accent1"/>
          </a:effectRef>
          <a:fontRef idx="minor"/>
        </p:style>
      </p:sp>
      <p:pic>
        <p:nvPicPr>
          <p:cNvPr id="571" name="Picture 14" descr=""/>
          <p:cNvPicPr/>
          <p:nvPr/>
        </p:nvPicPr>
        <p:blipFill>
          <a:blip r:embed="rId4">
            <a:alphaModFix amt="86000"/>
          </a:blip>
          <a:srcRect l="28124" t="0" r="23794" b="0"/>
          <a:stretch/>
        </p:blipFill>
        <p:spPr>
          <a:xfrm>
            <a:off x="0" y="0"/>
            <a:ext cx="5861160" cy="6857280"/>
          </a:xfrm>
          <a:prstGeom prst="rect">
            <a:avLst/>
          </a:prstGeom>
          <a:ln w="0">
            <a:noFill/>
          </a:ln>
        </p:spPr>
      </p:pic>
      <p:sp>
        <p:nvSpPr>
          <p:cNvPr id="572"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573" name="Picture 19" descr=""/>
          <p:cNvPicPr/>
          <p:nvPr/>
        </p:nvPicPr>
        <p:blipFill>
          <a:blip r:embed="rId5"/>
          <a:stretch/>
        </p:blipFill>
        <p:spPr>
          <a:xfrm>
            <a:off x="289440" y="6023880"/>
            <a:ext cx="2228040" cy="621360"/>
          </a:xfrm>
          <a:prstGeom prst="rect">
            <a:avLst/>
          </a:prstGeom>
          <a:ln w="0">
            <a:noFill/>
          </a:ln>
        </p:spPr>
      </p:pic>
      <p:sp>
        <p:nvSpPr>
          <p:cNvPr id="574" name="PlaceHolder 1"/>
          <p:cNvSpPr>
            <a:spLocks noGrp="1"/>
          </p:cNvSpPr>
          <p:nvPr>
            <p:ph type="ftr" idx="11"/>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57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57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13" name="Picture 8" descr=""/>
          <p:cNvPicPr/>
          <p:nvPr/>
        </p:nvPicPr>
        <p:blipFill>
          <a:blip r:embed="rId2"/>
          <a:stretch/>
        </p:blipFill>
        <p:spPr>
          <a:xfrm>
            <a:off x="7673400" y="0"/>
            <a:ext cx="4518000" cy="6857280"/>
          </a:xfrm>
          <a:prstGeom prst="rect">
            <a:avLst/>
          </a:prstGeom>
          <a:ln w="0">
            <a:noFill/>
          </a:ln>
        </p:spPr>
      </p:pic>
      <p:pic>
        <p:nvPicPr>
          <p:cNvPr id="614" name="Picture 6" descr=""/>
          <p:cNvPicPr/>
          <p:nvPr/>
        </p:nvPicPr>
        <p:blipFill>
          <a:blip r:embed="rId3"/>
          <a:stretch/>
        </p:blipFill>
        <p:spPr>
          <a:xfrm>
            <a:off x="289440" y="6023880"/>
            <a:ext cx="2228040" cy="621360"/>
          </a:xfrm>
          <a:prstGeom prst="rect">
            <a:avLst/>
          </a:prstGeom>
          <a:ln w="0">
            <a:noFill/>
          </a:ln>
        </p:spPr>
      </p:pic>
      <p:sp>
        <p:nvSpPr>
          <p:cNvPr id="615" name="Rectangle 14"/>
          <p:cNvSpPr/>
          <p:nvPr/>
        </p:nvSpPr>
        <p:spPr>
          <a:xfrm>
            <a:off x="0" y="0"/>
            <a:ext cx="5861160" cy="6857280"/>
          </a:xfrm>
          <a:prstGeom prst="rect">
            <a:avLst/>
          </a:prstGeom>
          <a:solidFill>
            <a:srgbClr val="fbb800"/>
          </a:solidFill>
          <a:ln>
            <a:noFill/>
          </a:ln>
        </p:spPr>
        <p:style>
          <a:lnRef idx="2">
            <a:schemeClr val="accent1">
              <a:shade val="50000"/>
            </a:schemeClr>
          </a:lnRef>
          <a:fillRef idx="1">
            <a:schemeClr val="accent1"/>
          </a:fillRef>
          <a:effectRef idx="0">
            <a:schemeClr val="accent1"/>
          </a:effectRef>
          <a:fontRef idx="minor"/>
        </p:style>
      </p:sp>
      <p:pic>
        <p:nvPicPr>
          <p:cNvPr id="616" name="Picture 15" descr=""/>
          <p:cNvPicPr/>
          <p:nvPr/>
        </p:nvPicPr>
        <p:blipFill>
          <a:blip r:embed="rId4">
            <a:alphaModFix amt="86000"/>
          </a:blip>
          <a:srcRect l="28124" t="0" r="23794" b="0"/>
          <a:stretch/>
        </p:blipFill>
        <p:spPr>
          <a:xfrm>
            <a:off x="0" y="0"/>
            <a:ext cx="5861160" cy="6857280"/>
          </a:xfrm>
          <a:prstGeom prst="rect">
            <a:avLst/>
          </a:prstGeom>
          <a:ln w="0">
            <a:noFill/>
          </a:ln>
        </p:spPr>
      </p:pic>
      <p:sp>
        <p:nvSpPr>
          <p:cNvPr id="617"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18" name="Picture 18" descr=""/>
          <p:cNvPicPr/>
          <p:nvPr/>
        </p:nvPicPr>
        <p:blipFill>
          <a:blip r:embed="rId5"/>
          <a:stretch/>
        </p:blipFill>
        <p:spPr>
          <a:xfrm>
            <a:off x="289440" y="6023880"/>
            <a:ext cx="2228040" cy="621360"/>
          </a:xfrm>
          <a:prstGeom prst="rect">
            <a:avLst/>
          </a:prstGeom>
          <a:ln w="0">
            <a:noFill/>
          </a:ln>
        </p:spPr>
      </p:pic>
      <p:sp>
        <p:nvSpPr>
          <p:cNvPr id="619" name="PlaceHolder 1"/>
          <p:cNvSpPr>
            <a:spLocks noGrp="1"/>
          </p:cNvSpPr>
          <p:nvPr>
            <p:ph type="ftr" idx="12"/>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6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58" name="Picture 8" descr=""/>
          <p:cNvPicPr/>
          <p:nvPr/>
        </p:nvPicPr>
        <p:blipFill>
          <a:blip r:embed="rId2"/>
          <a:stretch/>
        </p:blipFill>
        <p:spPr>
          <a:xfrm>
            <a:off x="7673400" y="0"/>
            <a:ext cx="4518000" cy="6857280"/>
          </a:xfrm>
          <a:prstGeom prst="rect">
            <a:avLst/>
          </a:prstGeom>
          <a:ln w="0">
            <a:noFill/>
          </a:ln>
        </p:spPr>
      </p:pic>
      <p:pic>
        <p:nvPicPr>
          <p:cNvPr id="659" name="Picture 6" descr=""/>
          <p:cNvPicPr/>
          <p:nvPr/>
        </p:nvPicPr>
        <p:blipFill>
          <a:blip r:embed="rId3"/>
          <a:stretch/>
        </p:blipFill>
        <p:spPr>
          <a:xfrm>
            <a:off x="289440" y="6023880"/>
            <a:ext cx="2228040" cy="621360"/>
          </a:xfrm>
          <a:prstGeom prst="rect">
            <a:avLst/>
          </a:prstGeom>
          <a:ln w="0">
            <a:noFill/>
          </a:ln>
        </p:spPr>
      </p:pic>
      <p:sp>
        <p:nvSpPr>
          <p:cNvPr id="660" name="Rectangle 13"/>
          <p:cNvSpPr/>
          <p:nvPr/>
        </p:nvSpPr>
        <p:spPr>
          <a:xfrm>
            <a:off x="0" y="0"/>
            <a:ext cx="5861160" cy="6857280"/>
          </a:xfrm>
          <a:prstGeom prst="rect">
            <a:avLst/>
          </a:prstGeom>
          <a:solidFill>
            <a:srgbClr val="fbb800"/>
          </a:solidFill>
          <a:ln>
            <a:noFill/>
          </a:ln>
        </p:spPr>
        <p:style>
          <a:lnRef idx="2">
            <a:schemeClr val="accent1">
              <a:shade val="50000"/>
            </a:schemeClr>
          </a:lnRef>
          <a:fillRef idx="1">
            <a:schemeClr val="accent1"/>
          </a:fillRef>
          <a:effectRef idx="0">
            <a:schemeClr val="accent1"/>
          </a:effectRef>
          <a:fontRef idx="minor"/>
        </p:style>
      </p:sp>
      <p:pic>
        <p:nvPicPr>
          <p:cNvPr id="661" name="Picture 14" descr=""/>
          <p:cNvPicPr/>
          <p:nvPr/>
        </p:nvPicPr>
        <p:blipFill>
          <a:blip r:embed="rId4">
            <a:alphaModFix amt="86000"/>
          </a:blip>
          <a:srcRect l="28124" t="0" r="23794" b="0"/>
          <a:stretch/>
        </p:blipFill>
        <p:spPr>
          <a:xfrm>
            <a:off x="0" y="0"/>
            <a:ext cx="5861160" cy="6857280"/>
          </a:xfrm>
          <a:prstGeom prst="rect">
            <a:avLst/>
          </a:prstGeom>
          <a:ln w="0">
            <a:noFill/>
          </a:ln>
        </p:spPr>
      </p:pic>
      <p:sp>
        <p:nvSpPr>
          <p:cNvPr id="662"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63" name="Picture 19" descr=""/>
          <p:cNvPicPr/>
          <p:nvPr/>
        </p:nvPicPr>
        <p:blipFill>
          <a:blip r:embed="rId5"/>
          <a:stretch/>
        </p:blipFill>
        <p:spPr>
          <a:xfrm>
            <a:off x="289440" y="6023880"/>
            <a:ext cx="2228040" cy="621360"/>
          </a:xfrm>
          <a:prstGeom prst="rect">
            <a:avLst/>
          </a:prstGeom>
          <a:ln w="0">
            <a:noFill/>
          </a:ln>
        </p:spPr>
      </p:pic>
      <p:sp>
        <p:nvSpPr>
          <p:cNvPr id="664" name="PlaceHolder 1"/>
          <p:cNvSpPr>
            <a:spLocks noGrp="1"/>
          </p:cNvSpPr>
          <p:nvPr>
            <p:ph type="ftr" idx="13"/>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66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66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03" name="Picture 8" descr=""/>
          <p:cNvPicPr/>
          <p:nvPr/>
        </p:nvPicPr>
        <p:blipFill>
          <a:blip r:embed="rId2"/>
          <a:stretch/>
        </p:blipFill>
        <p:spPr>
          <a:xfrm>
            <a:off x="7673400" y="0"/>
            <a:ext cx="4518000" cy="6857280"/>
          </a:xfrm>
          <a:prstGeom prst="rect">
            <a:avLst/>
          </a:prstGeom>
          <a:ln w="0">
            <a:noFill/>
          </a:ln>
        </p:spPr>
      </p:pic>
      <p:pic>
        <p:nvPicPr>
          <p:cNvPr id="704" name="Picture 6" descr=""/>
          <p:cNvPicPr/>
          <p:nvPr/>
        </p:nvPicPr>
        <p:blipFill>
          <a:blip r:embed="rId3"/>
          <a:stretch/>
        </p:blipFill>
        <p:spPr>
          <a:xfrm>
            <a:off x="289440" y="6023880"/>
            <a:ext cx="2228040" cy="621360"/>
          </a:xfrm>
          <a:prstGeom prst="rect">
            <a:avLst/>
          </a:prstGeom>
          <a:ln w="0">
            <a:noFill/>
          </a:ln>
        </p:spPr>
      </p:pic>
      <p:pic>
        <p:nvPicPr>
          <p:cNvPr id="705" name="Picture 19" descr=""/>
          <p:cNvPicPr/>
          <p:nvPr/>
        </p:nvPicPr>
        <p:blipFill>
          <a:blip r:embed="rId4"/>
          <a:stretch/>
        </p:blipFill>
        <p:spPr>
          <a:xfrm>
            <a:off x="289440" y="6023880"/>
            <a:ext cx="2228040" cy="621360"/>
          </a:xfrm>
          <a:prstGeom prst="rect">
            <a:avLst/>
          </a:prstGeom>
          <a:ln w="0">
            <a:noFill/>
          </a:ln>
        </p:spPr>
      </p:pic>
      <p:sp>
        <p:nvSpPr>
          <p:cNvPr id="706" name="Rectangle 1"/>
          <p:cNvSpPr/>
          <p:nvPr/>
        </p:nvSpPr>
        <p:spPr>
          <a:xfrm>
            <a:off x="0" y="3568680"/>
            <a:ext cx="12191400" cy="328860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sp>
        <p:nvSpPr>
          <p:cNvPr id="707" name="Footer Placeholder 3"/>
          <p:cNvSpPr/>
          <p:nvPr/>
        </p:nvSpPr>
        <p:spPr>
          <a:xfrm>
            <a:off x="4584960" y="6356520"/>
            <a:ext cx="337716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708" name="Picture 5" descr=""/>
          <p:cNvPicPr/>
          <p:nvPr/>
        </p:nvPicPr>
        <p:blipFill>
          <a:blip r:embed="rId5">
            <a:alphaModFix amt="55000"/>
          </a:blip>
          <a:srcRect l="-104" t="52038" r="104" b="186"/>
          <a:stretch/>
        </p:blipFill>
        <p:spPr>
          <a:xfrm>
            <a:off x="0" y="3581280"/>
            <a:ext cx="12191400" cy="3276000"/>
          </a:xfrm>
          <a:prstGeom prst="rect">
            <a:avLst/>
          </a:prstGeom>
          <a:ln w="0">
            <a:noFill/>
          </a:ln>
        </p:spPr>
      </p:pic>
      <p:pic>
        <p:nvPicPr>
          <p:cNvPr id="709" name="Picture 6" descr=""/>
          <p:cNvPicPr/>
          <p:nvPr/>
        </p:nvPicPr>
        <p:blipFill>
          <a:blip r:embed="rId6"/>
          <a:stretch/>
        </p:blipFill>
        <p:spPr>
          <a:xfrm>
            <a:off x="314640" y="5934960"/>
            <a:ext cx="2228040" cy="621360"/>
          </a:xfrm>
          <a:prstGeom prst="rect">
            <a:avLst/>
          </a:prstGeom>
          <a:ln w="0">
            <a:noFill/>
          </a:ln>
        </p:spPr>
      </p:pic>
      <p:sp>
        <p:nvSpPr>
          <p:cNvPr id="710" name="PlaceHolder 1"/>
          <p:cNvSpPr>
            <a:spLocks noGrp="1"/>
          </p:cNvSpPr>
          <p:nvPr>
            <p:ph type="ftr" idx="14"/>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711" name="PlaceHolder 2"/>
          <p:cNvSpPr>
            <a:spLocks noGrp="1"/>
          </p:cNvSpPr>
          <p:nvPr>
            <p:ph type="sldNum" idx="15"/>
          </p:nvPr>
        </p:nvSpPr>
        <p:spPr>
          <a:xfrm>
            <a:off x="11486520" y="633744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0F97BFAF-B3A5-41F5-9B80-73DD1B30B053}" type="slidenum">
              <a:rPr b="0" lang="en-US" sz="1200" spc="-1" strike="noStrike">
                <a:solidFill>
                  <a:srgbClr val="004c65"/>
                </a:solidFill>
                <a:latin typeface="Arial"/>
              </a:rPr>
              <a:t>&lt;number&gt;</a:t>
            </a:fld>
            <a:endParaRPr b="0" lang="en-CA" sz="1200" spc="-1" strike="noStrike">
              <a:latin typeface="Times New Roman"/>
            </a:endParaRPr>
          </a:p>
        </p:txBody>
      </p:sp>
      <p:sp>
        <p:nvSpPr>
          <p:cNvPr id="712"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713"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50" name="Picture 8" descr=""/>
          <p:cNvPicPr/>
          <p:nvPr/>
        </p:nvPicPr>
        <p:blipFill>
          <a:blip r:embed="rId2"/>
          <a:stretch/>
        </p:blipFill>
        <p:spPr>
          <a:xfrm>
            <a:off x="7673400" y="0"/>
            <a:ext cx="4518000" cy="6857280"/>
          </a:xfrm>
          <a:prstGeom prst="rect">
            <a:avLst/>
          </a:prstGeom>
          <a:ln w="0">
            <a:noFill/>
          </a:ln>
        </p:spPr>
      </p:pic>
      <p:pic>
        <p:nvPicPr>
          <p:cNvPr id="751" name="Picture 6" descr=""/>
          <p:cNvPicPr/>
          <p:nvPr/>
        </p:nvPicPr>
        <p:blipFill>
          <a:blip r:embed="rId3"/>
          <a:stretch/>
        </p:blipFill>
        <p:spPr>
          <a:xfrm>
            <a:off x="289440" y="6023880"/>
            <a:ext cx="2228040" cy="621360"/>
          </a:xfrm>
          <a:prstGeom prst="rect">
            <a:avLst/>
          </a:prstGeom>
          <a:ln w="0">
            <a:noFill/>
          </a:ln>
        </p:spPr>
      </p:pic>
      <p:pic>
        <p:nvPicPr>
          <p:cNvPr id="752" name="Picture 19" descr=""/>
          <p:cNvPicPr/>
          <p:nvPr/>
        </p:nvPicPr>
        <p:blipFill>
          <a:blip r:embed="rId4"/>
          <a:stretch/>
        </p:blipFill>
        <p:spPr>
          <a:xfrm>
            <a:off x="289440" y="6023880"/>
            <a:ext cx="2228040" cy="621360"/>
          </a:xfrm>
          <a:prstGeom prst="rect">
            <a:avLst/>
          </a:prstGeom>
          <a:ln w="0">
            <a:noFill/>
          </a:ln>
        </p:spPr>
      </p:pic>
      <p:sp>
        <p:nvSpPr>
          <p:cNvPr id="753" name="Rectangle 1"/>
          <p:cNvSpPr/>
          <p:nvPr/>
        </p:nvSpPr>
        <p:spPr>
          <a:xfrm>
            <a:off x="0" y="3568680"/>
            <a:ext cx="12191400" cy="3288600"/>
          </a:xfrm>
          <a:prstGeom prst="rect">
            <a:avLst/>
          </a:prstGeom>
          <a:solidFill>
            <a:srgbClr val="abc5bf"/>
          </a:solidFill>
          <a:ln>
            <a:noFill/>
          </a:ln>
        </p:spPr>
        <p:style>
          <a:lnRef idx="2">
            <a:schemeClr val="accent1">
              <a:shade val="50000"/>
            </a:schemeClr>
          </a:lnRef>
          <a:fillRef idx="1">
            <a:schemeClr val="accent1"/>
          </a:fillRef>
          <a:effectRef idx="0">
            <a:schemeClr val="accent1"/>
          </a:effectRef>
          <a:fontRef idx="minor"/>
        </p:style>
      </p:sp>
      <p:sp>
        <p:nvSpPr>
          <p:cNvPr id="754" name="Footer Placeholder 3"/>
          <p:cNvSpPr/>
          <p:nvPr/>
        </p:nvSpPr>
        <p:spPr>
          <a:xfrm>
            <a:off x="4584960" y="6356520"/>
            <a:ext cx="337716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755" name="Picture 5" descr=""/>
          <p:cNvPicPr/>
          <p:nvPr/>
        </p:nvPicPr>
        <p:blipFill>
          <a:blip r:embed="rId5">
            <a:alphaModFix amt="55000"/>
          </a:blip>
          <a:srcRect l="-104" t="52038" r="104" b="186"/>
          <a:stretch/>
        </p:blipFill>
        <p:spPr>
          <a:xfrm>
            <a:off x="0" y="3581280"/>
            <a:ext cx="12191400" cy="3276000"/>
          </a:xfrm>
          <a:prstGeom prst="rect">
            <a:avLst/>
          </a:prstGeom>
          <a:ln w="0">
            <a:noFill/>
          </a:ln>
        </p:spPr>
      </p:pic>
      <p:pic>
        <p:nvPicPr>
          <p:cNvPr id="756" name="Picture 6" descr=""/>
          <p:cNvPicPr/>
          <p:nvPr/>
        </p:nvPicPr>
        <p:blipFill>
          <a:blip r:embed="rId6"/>
          <a:stretch/>
        </p:blipFill>
        <p:spPr>
          <a:xfrm>
            <a:off x="314640" y="5934960"/>
            <a:ext cx="2228040" cy="621360"/>
          </a:xfrm>
          <a:prstGeom prst="rect">
            <a:avLst/>
          </a:prstGeom>
          <a:ln w="0">
            <a:noFill/>
          </a:ln>
        </p:spPr>
      </p:pic>
      <p:sp>
        <p:nvSpPr>
          <p:cNvPr id="757" name="PlaceHolder 1"/>
          <p:cNvSpPr>
            <a:spLocks noGrp="1"/>
          </p:cNvSpPr>
          <p:nvPr>
            <p:ph type="ftr" idx="16"/>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758" name="PlaceHolder 2"/>
          <p:cNvSpPr>
            <a:spLocks noGrp="1"/>
          </p:cNvSpPr>
          <p:nvPr>
            <p:ph type="sldNum" idx="17"/>
          </p:nvPr>
        </p:nvSpPr>
        <p:spPr>
          <a:xfrm>
            <a:off x="11486520" y="633744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6BDD087D-C53D-4223-9B2F-070E17972699}" type="slidenum">
              <a:rPr b="0" lang="en-US" sz="1200" spc="-1" strike="noStrike">
                <a:solidFill>
                  <a:srgbClr val="004c65"/>
                </a:solidFill>
                <a:latin typeface="Arial"/>
              </a:rPr>
              <a:t>&lt;number&gt;</a:t>
            </a:fld>
            <a:endParaRPr b="0" lang="en-CA" sz="1200" spc="-1" strike="noStrike">
              <a:latin typeface="Times New Roman"/>
            </a:endParaRPr>
          </a:p>
        </p:txBody>
      </p:sp>
      <p:sp>
        <p:nvSpPr>
          <p:cNvPr id="759"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76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97" name="Picture 8" descr=""/>
          <p:cNvPicPr/>
          <p:nvPr/>
        </p:nvPicPr>
        <p:blipFill>
          <a:blip r:embed="rId2"/>
          <a:stretch/>
        </p:blipFill>
        <p:spPr>
          <a:xfrm>
            <a:off x="7673400" y="0"/>
            <a:ext cx="4518000" cy="6857280"/>
          </a:xfrm>
          <a:prstGeom prst="rect">
            <a:avLst/>
          </a:prstGeom>
          <a:ln w="0">
            <a:noFill/>
          </a:ln>
        </p:spPr>
      </p:pic>
      <p:pic>
        <p:nvPicPr>
          <p:cNvPr id="798" name="Picture 6" descr=""/>
          <p:cNvPicPr/>
          <p:nvPr/>
        </p:nvPicPr>
        <p:blipFill>
          <a:blip r:embed="rId3"/>
          <a:stretch/>
        </p:blipFill>
        <p:spPr>
          <a:xfrm>
            <a:off x="289440" y="6023880"/>
            <a:ext cx="2228040" cy="621360"/>
          </a:xfrm>
          <a:prstGeom prst="rect">
            <a:avLst/>
          </a:prstGeom>
          <a:ln w="0">
            <a:noFill/>
          </a:ln>
        </p:spPr>
      </p:pic>
      <p:pic>
        <p:nvPicPr>
          <p:cNvPr id="799" name="Picture 19" descr=""/>
          <p:cNvPicPr/>
          <p:nvPr/>
        </p:nvPicPr>
        <p:blipFill>
          <a:blip r:embed="rId4"/>
          <a:stretch/>
        </p:blipFill>
        <p:spPr>
          <a:xfrm>
            <a:off x="289440" y="6023880"/>
            <a:ext cx="2228040" cy="621360"/>
          </a:xfrm>
          <a:prstGeom prst="rect">
            <a:avLst/>
          </a:prstGeom>
          <a:ln w="0">
            <a:noFill/>
          </a:ln>
        </p:spPr>
      </p:pic>
      <p:sp>
        <p:nvSpPr>
          <p:cNvPr id="800" name="Rectangle 1"/>
          <p:cNvSpPr/>
          <p:nvPr/>
        </p:nvSpPr>
        <p:spPr>
          <a:xfrm>
            <a:off x="0" y="3568680"/>
            <a:ext cx="12191400" cy="3288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801" name="Footer Placeholder 3"/>
          <p:cNvSpPr/>
          <p:nvPr/>
        </p:nvSpPr>
        <p:spPr>
          <a:xfrm>
            <a:off x="4584960" y="6356520"/>
            <a:ext cx="337716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802" name="Picture 5" descr=""/>
          <p:cNvPicPr/>
          <p:nvPr/>
        </p:nvPicPr>
        <p:blipFill>
          <a:blip r:embed="rId5">
            <a:alphaModFix amt="55000"/>
          </a:blip>
          <a:srcRect l="-104" t="52038" r="104" b="186"/>
          <a:stretch/>
        </p:blipFill>
        <p:spPr>
          <a:xfrm>
            <a:off x="0" y="3581280"/>
            <a:ext cx="12191400" cy="3276000"/>
          </a:xfrm>
          <a:prstGeom prst="rect">
            <a:avLst/>
          </a:prstGeom>
          <a:ln w="0">
            <a:noFill/>
          </a:ln>
        </p:spPr>
      </p:pic>
      <p:pic>
        <p:nvPicPr>
          <p:cNvPr id="803" name="Picture 6" descr=""/>
          <p:cNvPicPr/>
          <p:nvPr/>
        </p:nvPicPr>
        <p:blipFill>
          <a:blip r:embed="rId6"/>
          <a:stretch/>
        </p:blipFill>
        <p:spPr>
          <a:xfrm>
            <a:off x="314640" y="5934960"/>
            <a:ext cx="2228040" cy="621360"/>
          </a:xfrm>
          <a:prstGeom prst="rect">
            <a:avLst/>
          </a:prstGeom>
          <a:ln w="0">
            <a:noFill/>
          </a:ln>
        </p:spPr>
      </p:pic>
      <p:sp>
        <p:nvSpPr>
          <p:cNvPr id="804" name="PlaceHolder 1"/>
          <p:cNvSpPr>
            <a:spLocks noGrp="1"/>
          </p:cNvSpPr>
          <p:nvPr>
            <p:ph type="ftr" idx="18"/>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805" name="PlaceHolder 2"/>
          <p:cNvSpPr>
            <a:spLocks noGrp="1"/>
          </p:cNvSpPr>
          <p:nvPr>
            <p:ph type="sldNum" idx="19"/>
          </p:nvPr>
        </p:nvSpPr>
        <p:spPr>
          <a:xfrm>
            <a:off x="11486520" y="633744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A7564936-CD8F-41B5-BBF9-C0B4E63BDCE8}" type="slidenum">
              <a:rPr b="0" lang="en-US" sz="1200" spc="-1" strike="noStrike">
                <a:solidFill>
                  <a:srgbClr val="004c65"/>
                </a:solidFill>
                <a:latin typeface="Arial"/>
              </a:rPr>
              <a:t>&lt;number&gt;</a:t>
            </a:fld>
            <a:endParaRPr b="0" lang="en-CA" sz="1200" spc="-1" strike="noStrike">
              <a:latin typeface="Times New Roman"/>
            </a:endParaRPr>
          </a:p>
        </p:txBody>
      </p:sp>
      <p:sp>
        <p:nvSpPr>
          <p:cNvPr id="806"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807"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 name="Picture 8" descr=""/>
          <p:cNvPicPr/>
          <p:nvPr/>
        </p:nvPicPr>
        <p:blipFill>
          <a:blip r:embed="rId2"/>
          <a:stretch/>
        </p:blipFill>
        <p:spPr>
          <a:xfrm>
            <a:off x="7673400" y="0"/>
            <a:ext cx="4518000" cy="6857280"/>
          </a:xfrm>
          <a:prstGeom prst="rect">
            <a:avLst/>
          </a:prstGeom>
          <a:ln w="0">
            <a:noFill/>
          </a:ln>
        </p:spPr>
      </p:pic>
      <p:pic>
        <p:nvPicPr>
          <p:cNvPr id="44" name="Picture 6" descr=""/>
          <p:cNvPicPr/>
          <p:nvPr/>
        </p:nvPicPr>
        <p:blipFill>
          <a:blip r:embed="rId3"/>
          <a:stretch/>
        </p:blipFill>
        <p:spPr>
          <a:xfrm>
            <a:off x="289440" y="6023880"/>
            <a:ext cx="2228040" cy="621360"/>
          </a:xfrm>
          <a:prstGeom prst="rect">
            <a:avLst/>
          </a:prstGeom>
          <a:ln w="0">
            <a:noFill/>
          </a:ln>
        </p:spPr>
      </p:pic>
      <p:sp>
        <p:nvSpPr>
          <p:cNvPr id="45" name="PlaceHolder 1"/>
          <p:cNvSpPr>
            <a:spLocks noGrp="1"/>
          </p:cNvSpPr>
          <p:nvPr>
            <p:ph type="ftr" idx="2"/>
          </p:nvPr>
        </p:nvSpPr>
        <p:spPr>
          <a:xfrm>
            <a:off x="4432680" y="6203880"/>
            <a:ext cx="3377160" cy="3643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defRPr>
            </a:lvl1pPr>
          </a:lstStyle>
          <a:p>
            <a:pPr>
              <a:lnSpc>
                <a:spcPct val="100000"/>
              </a:lnSpc>
              <a:buNone/>
            </a:pPr>
            <a:r>
              <a:rPr b="0" lang="en-US" sz="1200" spc="-1" strike="noStrike">
                <a:solidFill>
                  <a:srgbClr val="004c65"/>
                </a:solidFill>
                <a:latin typeface="Arial"/>
              </a:rPr>
              <a:t>&lt;footer&gt;</a:t>
            </a:r>
            <a:endParaRPr b="0" lang="en-CA" sz="1200" spc="-1" strike="noStrike">
              <a:latin typeface="Times New Roman"/>
            </a:endParaRPr>
          </a:p>
        </p:txBody>
      </p:sp>
      <p:sp>
        <p:nvSpPr>
          <p:cNvPr id="46" name="PlaceHolder 2"/>
          <p:cNvSpPr>
            <a:spLocks noGrp="1"/>
          </p:cNvSpPr>
          <p:nvPr>
            <p:ph type="sldNum" idx="3"/>
          </p:nvPr>
        </p:nvSpPr>
        <p:spPr>
          <a:xfrm>
            <a:off x="11334240" y="618480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BAF372F0-46D7-4E03-A00D-518919D7BAE7}" type="slidenum">
              <a:rPr b="0" lang="en-US" sz="1200" spc="-1" strike="noStrike">
                <a:solidFill>
                  <a:srgbClr val="004c65"/>
                </a:solidFill>
                <a:latin typeface="Arial"/>
              </a:rPr>
              <a:t>&lt;number&gt;</a:t>
            </a:fld>
            <a:endParaRPr b="0" lang="en-CA" sz="1200" spc="-1" strike="noStrike">
              <a:latin typeface="Times New Roman"/>
            </a:endParaRPr>
          </a:p>
        </p:txBody>
      </p:sp>
      <p:sp>
        <p:nvSpPr>
          <p:cNvPr id="4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4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44" name="Picture 8" descr=""/>
          <p:cNvPicPr/>
          <p:nvPr/>
        </p:nvPicPr>
        <p:blipFill>
          <a:blip r:embed="rId2"/>
          <a:stretch/>
        </p:blipFill>
        <p:spPr>
          <a:xfrm>
            <a:off x="7673400" y="0"/>
            <a:ext cx="4518000" cy="6857280"/>
          </a:xfrm>
          <a:prstGeom prst="rect">
            <a:avLst/>
          </a:prstGeom>
          <a:ln w="0">
            <a:noFill/>
          </a:ln>
        </p:spPr>
      </p:pic>
      <p:pic>
        <p:nvPicPr>
          <p:cNvPr id="845" name="Picture 6" descr=""/>
          <p:cNvPicPr/>
          <p:nvPr/>
        </p:nvPicPr>
        <p:blipFill>
          <a:blip r:embed="rId3"/>
          <a:stretch/>
        </p:blipFill>
        <p:spPr>
          <a:xfrm>
            <a:off x="289440" y="6023880"/>
            <a:ext cx="2228040" cy="621360"/>
          </a:xfrm>
          <a:prstGeom prst="rect">
            <a:avLst/>
          </a:prstGeom>
          <a:ln w="0">
            <a:noFill/>
          </a:ln>
        </p:spPr>
      </p:pic>
      <p:pic>
        <p:nvPicPr>
          <p:cNvPr id="846" name="Picture 19" descr=""/>
          <p:cNvPicPr/>
          <p:nvPr/>
        </p:nvPicPr>
        <p:blipFill>
          <a:blip r:embed="rId4"/>
          <a:stretch/>
        </p:blipFill>
        <p:spPr>
          <a:xfrm>
            <a:off x="289440" y="6023880"/>
            <a:ext cx="2228040" cy="621360"/>
          </a:xfrm>
          <a:prstGeom prst="rect">
            <a:avLst/>
          </a:prstGeom>
          <a:ln w="0">
            <a:noFill/>
          </a:ln>
        </p:spPr>
      </p:pic>
      <p:sp>
        <p:nvSpPr>
          <p:cNvPr id="847" name="Rectangle 1"/>
          <p:cNvSpPr/>
          <p:nvPr/>
        </p:nvSpPr>
        <p:spPr>
          <a:xfrm>
            <a:off x="0" y="3568680"/>
            <a:ext cx="12191400" cy="328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48" name="Footer Placeholder 3"/>
          <p:cNvSpPr/>
          <p:nvPr/>
        </p:nvSpPr>
        <p:spPr>
          <a:xfrm>
            <a:off x="4584960" y="6356520"/>
            <a:ext cx="337716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849" name="Picture 5" descr=""/>
          <p:cNvPicPr/>
          <p:nvPr/>
        </p:nvPicPr>
        <p:blipFill>
          <a:blip r:embed="rId5">
            <a:alphaModFix amt="45000"/>
          </a:blip>
          <a:srcRect l="-104" t="52038" r="104" b="186"/>
          <a:stretch/>
        </p:blipFill>
        <p:spPr>
          <a:xfrm>
            <a:off x="0" y="3581280"/>
            <a:ext cx="12191400" cy="3276000"/>
          </a:xfrm>
          <a:prstGeom prst="rect">
            <a:avLst/>
          </a:prstGeom>
          <a:ln w="0">
            <a:noFill/>
          </a:ln>
        </p:spPr>
      </p:pic>
      <p:pic>
        <p:nvPicPr>
          <p:cNvPr id="850" name="Picture 6" descr=""/>
          <p:cNvPicPr/>
          <p:nvPr/>
        </p:nvPicPr>
        <p:blipFill>
          <a:blip r:embed="rId6"/>
          <a:stretch/>
        </p:blipFill>
        <p:spPr>
          <a:xfrm>
            <a:off x="314640" y="5934960"/>
            <a:ext cx="2228040" cy="621360"/>
          </a:xfrm>
          <a:prstGeom prst="rect">
            <a:avLst/>
          </a:prstGeom>
          <a:ln w="0">
            <a:noFill/>
          </a:ln>
        </p:spPr>
      </p:pic>
      <p:sp>
        <p:nvSpPr>
          <p:cNvPr id="851" name="PlaceHolder 1"/>
          <p:cNvSpPr>
            <a:spLocks noGrp="1"/>
          </p:cNvSpPr>
          <p:nvPr>
            <p:ph type="ftr" idx="20"/>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852" name="PlaceHolder 2"/>
          <p:cNvSpPr>
            <a:spLocks noGrp="1"/>
          </p:cNvSpPr>
          <p:nvPr>
            <p:ph type="sldNum" idx="21"/>
          </p:nvPr>
        </p:nvSpPr>
        <p:spPr>
          <a:xfrm>
            <a:off x="11486520" y="633744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F928C26D-2EB3-4ED9-B20E-49422940EAC5}" type="slidenum">
              <a:rPr b="0" lang="en-US" sz="1200" spc="-1" strike="noStrike">
                <a:solidFill>
                  <a:srgbClr val="004c65"/>
                </a:solidFill>
                <a:latin typeface="Arial"/>
              </a:rPr>
              <a:t>&lt;number&gt;</a:t>
            </a:fld>
            <a:endParaRPr b="0" lang="en-CA" sz="1200" spc="-1" strike="noStrike">
              <a:latin typeface="Times New Roman"/>
            </a:endParaRPr>
          </a:p>
        </p:txBody>
      </p:sp>
      <p:sp>
        <p:nvSpPr>
          <p:cNvPr id="853"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854"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91" name="Picture 8" descr=""/>
          <p:cNvPicPr/>
          <p:nvPr/>
        </p:nvPicPr>
        <p:blipFill>
          <a:blip r:embed="rId2"/>
          <a:stretch/>
        </p:blipFill>
        <p:spPr>
          <a:xfrm>
            <a:off x="7673400" y="0"/>
            <a:ext cx="4518000" cy="6857280"/>
          </a:xfrm>
          <a:prstGeom prst="rect">
            <a:avLst/>
          </a:prstGeom>
          <a:ln w="0">
            <a:noFill/>
          </a:ln>
        </p:spPr>
      </p:pic>
      <p:pic>
        <p:nvPicPr>
          <p:cNvPr id="892" name="Picture 6" descr=""/>
          <p:cNvPicPr/>
          <p:nvPr/>
        </p:nvPicPr>
        <p:blipFill>
          <a:blip r:embed="rId3"/>
          <a:stretch/>
        </p:blipFill>
        <p:spPr>
          <a:xfrm>
            <a:off x="289440" y="6023880"/>
            <a:ext cx="2228040" cy="621360"/>
          </a:xfrm>
          <a:prstGeom prst="rect">
            <a:avLst/>
          </a:prstGeom>
          <a:ln w="0">
            <a:noFill/>
          </a:ln>
        </p:spPr>
      </p:pic>
      <p:pic>
        <p:nvPicPr>
          <p:cNvPr id="893" name="Picture 19" descr=""/>
          <p:cNvPicPr/>
          <p:nvPr/>
        </p:nvPicPr>
        <p:blipFill>
          <a:blip r:embed="rId4"/>
          <a:stretch/>
        </p:blipFill>
        <p:spPr>
          <a:xfrm>
            <a:off x="289440" y="6023880"/>
            <a:ext cx="2228040" cy="621360"/>
          </a:xfrm>
          <a:prstGeom prst="rect">
            <a:avLst/>
          </a:prstGeom>
          <a:ln w="0">
            <a:noFill/>
          </a:ln>
        </p:spPr>
      </p:pic>
      <p:sp>
        <p:nvSpPr>
          <p:cNvPr id="894" name="Rectangle 1"/>
          <p:cNvSpPr/>
          <p:nvPr/>
        </p:nvSpPr>
        <p:spPr>
          <a:xfrm>
            <a:off x="0" y="3568680"/>
            <a:ext cx="12191400" cy="3288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895" name="Footer Placeholder 3"/>
          <p:cNvSpPr/>
          <p:nvPr/>
        </p:nvSpPr>
        <p:spPr>
          <a:xfrm>
            <a:off x="4584960" y="6356520"/>
            <a:ext cx="337716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896" name="Picture 5" descr=""/>
          <p:cNvPicPr/>
          <p:nvPr/>
        </p:nvPicPr>
        <p:blipFill>
          <a:blip r:embed="rId5">
            <a:alphaModFix amt="80000"/>
          </a:blip>
          <a:srcRect l="-104" t="52038" r="104" b="186"/>
          <a:stretch/>
        </p:blipFill>
        <p:spPr>
          <a:xfrm>
            <a:off x="0" y="3581280"/>
            <a:ext cx="12191400" cy="3276000"/>
          </a:xfrm>
          <a:prstGeom prst="rect">
            <a:avLst/>
          </a:prstGeom>
          <a:ln w="0">
            <a:noFill/>
          </a:ln>
        </p:spPr>
      </p:pic>
      <p:pic>
        <p:nvPicPr>
          <p:cNvPr id="897" name="Picture 6" descr=""/>
          <p:cNvPicPr/>
          <p:nvPr/>
        </p:nvPicPr>
        <p:blipFill>
          <a:blip r:embed="rId6"/>
          <a:stretch/>
        </p:blipFill>
        <p:spPr>
          <a:xfrm>
            <a:off x="314640" y="5934960"/>
            <a:ext cx="2228040" cy="621360"/>
          </a:xfrm>
          <a:prstGeom prst="rect">
            <a:avLst/>
          </a:prstGeom>
          <a:ln w="0">
            <a:noFill/>
          </a:ln>
        </p:spPr>
      </p:pic>
      <p:sp>
        <p:nvSpPr>
          <p:cNvPr id="898" name="PlaceHolder 1"/>
          <p:cNvSpPr>
            <a:spLocks noGrp="1"/>
          </p:cNvSpPr>
          <p:nvPr>
            <p:ph type="ftr" idx="22"/>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899" name="PlaceHolder 2"/>
          <p:cNvSpPr>
            <a:spLocks noGrp="1"/>
          </p:cNvSpPr>
          <p:nvPr>
            <p:ph type="sldNum" idx="23"/>
          </p:nvPr>
        </p:nvSpPr>
        <p:spPr>
          <a:xfrm>
            <a:off x="11486520" y="633744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E00AE30C-A197-4D31-BD08-B3A37E0FD944}" type="slidenum">
              <a:rPr b="0" lang="en-US" sz="1200" spc="-1" strike="noStrike">
                <a:solidFill>
                  <a:srgbClr val="004c65"/>
                </a:solidFill>
                <a:latin typeface="Arial"/>
              </a:rPr>
              <a:t>&lt;number&gt;</a:t>
            </a:fld>
            <a:endParaRPr b="0" lang="en-CA" sz="1200" spc="-1" strike="noStrike">
              <a:latin typeface="Times New Roman"/>
            </a:endParaRPr>
          </a:p>
        </p:txBody>
      </p:sp>
      <p:sp>
        <p:nvSpPr>
          <p:cNvPr id="900"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01"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38" name="Picture 8" descr=""/>
          <p:cNvPicPr/>
          <p:nvPr/>
        </p:nvPicPr>
        <p:blipFill>
          <a:blip r:embed="rId2"/>
          <a:stretch/>
        </p:blipFill>
        <p:spPr>
          <a:xfrm>
            <a:off x="7673400" y="0"/>
            <a:ext cx="4518000" cy="6857280"/>
          </a:xfrm>
          <a:prstGeom prst="rect">
            <a:avLst/>
          </a:prstGeom>
          <a:ln w="0">
            <a:noFill/>
          </a:ln>
        </p:spPr>
      </p:pic>
      <p:pic>
        <p:nvPicPr>
          <p:cNvPr id="939" name="Picture 6" descr=""/>
          <p:cNvPicPr/>
          <p:nvPr/>
        </p:nvPicPr>
        <p:blipFill>
          <a:blip r:embed="rId3"/>
          <a:stretch/>
        </p:blipFill>
        <p:spPr>
          <a:xfrm>
            <a:off x="289440" y="6023880"/>
            <a:ext cx="2228040" cy="621360"/>
          </a:xfrm>
          <a:prstGeom prst="rect">
            <a:avLst/>
          </a:prstGeom>
          <a:ln w="0">
            <a:noFill/>
          </a:ln>
        </p:spPr>
      </p:pic>
      <p:pic>
        <p:nvPicPr>
          <p:cNvPr id="940" name="Picture 19" descr=""/>
          <p:cNvPicPr/>
          <p:nvPr/>
        </p:nvPicPr>
        <p:blipFill>
          <a:blip r:embed="rId4"/>
          <a:stretch/>
        </p:blipFill>
        <p:spPr>
          <a:xfrm>
            <a:off x="289440" y="6023880"/>
            <a:ext cx="2228040" cy="621360"/>
          </a:xfrm>
          <a:prstGeom prst="rect">
            <a:avLst/>
          </a:prstGeom>
          <a:ln w="0">
            <a:noFill/>
          </a:ln>
        </p:spPr>
      </p:pic>
      <p:sp>
        <p:nvSpPr>
          <p:cNvPr id="941" name="Rectangle 1"/>
          <p:cNvSpPr/>
          <p:nvPr/>
        </p:nvSpPr>
        <p:spPr>
          <a:xfrm>
            <a:off x="0" y="3568680"/>
            <a:ext cx="12191400" cy="328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942" name="Footer Placeholder 3"/>
          <p:cNvSpPr/>
          <p:nvPr/>
        </p:nvSpPr>
        <p:spPr>
          <a:xfrm>
            <a:off x="4584960" y="6356520"/>
            <a:ext cx="3377160" cy="36432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943" name="Picture 5" descr=""/>
          <p:cNvPicPr/>
          <p:nvPr/>
        </p:nvPicPr>
        <p:blipFill>
          <a:blip r:embed="rId5">
            <a:alphaModFix amt="79000"/>
          </a:blip>
          <a:srcRect l="-104" t="52038" r="104" b="186"/>
          <a:stretch/>
        </p:blipFill>
        <p:spPr>
          <a:xfrm>
            <a:off x="0" y="3581280"/>
            <a:ext cx="12191400" cy="3276000"/>
          </a:xfrm>
          <a:prstGeom prst="rect">
            <a:avLst/>
          </a:prstGeom>
          <a:ln w="0">
            <a:noFill/>
          </a:ln>
        </p:spPr>
      </p:pic>
      <p:pic>
        <p:nvPicPr>
          <p:cNvPr id="944" name="Picture 6" descr=""/>
          <p:cNvPicPr/>
          <p:nvPr/>
        </p:nvPicPr>
        <p:blipFill>
          <a:blip r:embed="rId6"/>
          <a:stretch/>
        </p:blipFill>
        <p:spPr>
          <a:xfrm>
            <a:off x="314640" y="5934960"/>
            <a:ext cx="2228040" cy="621360"/>
          </a:xfrm>
          <a:prstGeom prst="rect">
            <a:avLst/>
          </a:prstGeom>
          <a:ln w="0">
            <a:noFill/>
          </a:ln>
        </p:spPr>
      </p:pic>
      <p:sp>
        <p:nvSpPr>
          <p:cNvPr id="945" name="PlaceHolder 1"/>
          <p:cNvSpPr>
            <a:spLocks noGrp="1"/>
          </p:cNvSpPr>
          <p:nvPr>
            <p:ph type="ftr" idx="24"/>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946" name="PlaceHolder 2"/>
          <p:cNvSpPr>
            <a:spLocks noGrp="1"/>
          </p:cNvSpPr>
          <p:nvPr>
            <p:ph type="sldNum" idx="25"/>
          </p:nvPr>
        </p:nvSpPr>
        <p:spPr>
          <a:xfrm>
            <a:off x="11486520" y="633744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F3F70EAC-9B3D-4752-87F5-5661FA148247}" type="slidenum">
              <a:rPr b="0" lang="en-US" sz="1200" spc="-1" strike="noStrike">
                <a:solidFill>
                  <a:srgbClr val="004c65"/>
                </a:solidFill>
                <a:latin typeface="Arial"/>
              </a:rPr>
              <a:t>&lt;number&gt;</a:t>
            </a:fld>
            <a:endParaRPr b="0" lang="en-CA" sz="1200" spc="-1" strike="noStrike">
              <a:latin typeface="Times New Roman"/>
            </a:endParaRPr>
          </a:p>
        </p:txBody>
      </p:sp>
      <p:sp>
        <p:nvSpPr>
          <p:cNvPr id="94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4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85" name="Picture 8" descr=""/>
          <p:cNvPicPr/>
          <p:nvPr/>
        </p:nvPicPr>
        <p:blipFill>
          <a:blip r:embed="rId2"/>
          <a:stretch/>
        </p:blipFill>
        <p:spPr>
          <a:xfrm>
            <a:off x="7673400" y="0"/>
            <a:ext cx="4518000" cy="6857280"/>
          </a:xfrm>
          <a:prstGeom prst="rect">
            <a:avLst/>
          </a:prstGeom>
          <a:ln w="0">
            <a:noFill/>
          </a:ln>
        </p:spPr>
      </p:pic>
      <p:pic>
        <p:nvPicPr>
          <p:cNvPr id="986" name="Picture 6" descr=""/>
          <p:cNvPicPr/>
          <p:nvPr/>
        </p:nvPicPr>
        <p:blipFill>
          <a:blip r:embed="rId3"/>
          <a:stretch/>
        </p:blipFill>
        <p:spPr>
          <a:xfrm>
            <a:off x="289440" y="6023880"/>
            <a:ext cx="2228040" cy="621360"/>
          </a:xfrm>
          <a:prstGeom prst="rect">
            <a:avLst/>
          </a:prstGeom>
          <a:ln w="0">
            <a:noFill/>
          </a:ln>
        </p:spPr>
      </p:pic>
      <p:pic>
        <p:nvPicPr>
          <p:cNvPr id="987" name="Picture 9" descr=""/>
          <p:cNvPicPr/>
          <p:nvPr/>
        </p:nvPicPr>
        <p:blipFill>
          <a:blip r:embed="rId4"/>
          <a:stretch/>
        </p:blipFill>
        <p:spPr>
          <a:xfrm>
            <a:off x="289440" y="6023880"/>
            <a:ext cx="2228040" cy="621360"/>
          </a:xfrm>
          <a:prstGeom prst="rect">
            <a:avLst/>
          </a:prstGeom>
          <a:ln w="0">
            <a:noFill/>
          </a:ln>
        </p:spPr>
      </p:pic>
      <p:sp>
        <p:nvSpPr>
          <p:cNvPr id="98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989"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990"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800" spc="-1" strike="noStrike">
                <a:latin typeface="Arial"/>
              </a:rPr>
              <a:t>Click to edit the outline text format</a:t>
            </a:r>
            <a:endParaRPr b="0" lang="en-CA" sz="1800" spc="-1" strike="noStrike">
              <a:latin typeface="Arial"/>
            </a:endParaRPr>
          </a:p>
          <a:p>
            <a:pPr lvl="1" marL="864000" indent="-324000">
              <a:spcBef>
                <a:spcPts val="1134"/>
              </a:spcBef>
              <a:buClr>
                <a:srgbClr val="000000"/>
              </a:buClr>
              <a:buSzPct val="75000"/>
              <a:buFont typeface="Symbol" charset="2"/>
              <a:buChar char=""/>
            </a:pPr>
            <a:r>
              <a:rPr b="0" lang="en-CA" sz="1800" spc="-1" strike="noStrike">
                <a:latin typeface="Arial"/>
              </a:rPr>
              <a:t>Second Outline Level</a:t>
            </a:r>
            <a:endParaRPr b="0" lang="en-CA" sz="1800" spc="-1" strike="noStrike">
              <a:latin typeface="Arial"/>
            </a:endParaRPr>
          </a:p>
          <a:p>
            <a:pPr lvl="2" marL="1296000" indent="-288000">
              <a:spcBef>
                <a:spcPts val="850"/>
              </a:spcBef>
              <a:buClr>
                <a:srgbClr val="000000"/>
              </a:buClr>
              <a:buSzPct val="45000"/>
              <a:buFont typeface="Wingdings" charset="2"/>
              <a:buChar char=""/>
            </a:pPr>
            <a:r>
              <a:rPr b="0" lang="en-CA" sz="1800" spc="-1" strike="noStrike">
                <a:latin typeface="Arial"/>
              </a:rPr>
              <a:t>Third Outline Level</a:t>
            </a:r>
            <a:endParaRPr b="0" lang="en-CA" sz="1800" spc="-1" strike="noStrike">
              <a:latin typeface="Arial"/>
            </a:endParaRPr>
          </a:p>
          <a:p>
            <a:pPr lvl="3" marL="1728000" indent="-216000">
              <a:spcBef>
                <a:spcPts val="567"/>
              </a:spcBef>
              <a:buClr>
                <a:srgbClr val="000000"/>
              </a:buClr>
              <a:buSzPct val="75000"/>
              <a:buFont typeface="Symbol" charset="2"/>
              <a:buChar char=""/>
            </a:pPr>
            <a:r>
              <a:rPr b="0" lang="en-CA" sz="1800" spc="-1" strike="noStrike">
                <a:latin typeface="Arial"/>
              </a:rPr>
              <a:t>Fourth Outline Level</a:t>
            </a:r>
            <a:endParaRPr b="0" lang="en-CA" sz="1800" spc="-1" strike="noStrike">
              <a:latin typeface="Arial"/>
            </a:endParaRPr>
          </a:p>
          <a:p>
            <a:pPr lvl="4" marL="2160000" indent="-216000">
              <a:spcBef>
                <a:spcPts val="283"/>
              </a:spcBef>
              <a:buClr>
                <a:srgbClr val="000000"/>
              </a:buClr>
              <a:buSzPct val="45000"/>
              <a:buFont typeface="Wingdings" charset="2"/>
              <a:buChar char=""/>
            </a:pPr>
            <a:r>
              <a:rPr b="0" lang="en-CA" sz="1800" spc="-1" strike="noStrike">
                <a:latin typeface="Arial"/>
              </a:rPr>
              <a:t>Fifth Outline Level</a:t>
            </a:r>
            <a:endParaRPr b="0" lang="en-CA" sz="1800" spc="-1" strike="noStrike">
              <a:latin typeface="Arial"/>
            </a:endParaRPr>
          </a:p>
          <a:p>
            <a:pPr lvl="5" marL="2592000" indent="-216000">
              <a:spcBef>
                <a:spcPts val="283"/>
              </a:spcBef>
              <a:buClr>
                <a:srgbClr val="000000"/>
              </a:buClr>
              <a:buSzPct val="45000"/>
              <a:buFont typeface="Wingdings" charset="2"/>
              <a:buChar char=""/>
            </a:pPr>
            <a:r>
              <a:rPr b="0" lang="en-CA" sz="1800" spc="-1" strike="noStrike">
                <a:latin typeface="Arial"/>
              </a:rPr>
              <a:t>Sixth Outline Level</a:t>
            </a:r>
            <a:endParaRPr b="0" lang="en-CA" sz="1800" spc="-1" strike="noStrike">
              <a:latin typeface="Arial"/>
            </a:endParaRPr>
          </a:p>
          <a:p>
            <a:pPr lvl="6" marL="3024000" indent="-216000">
              <a:spcBef>
                <a:spcPts val="283"/>
              </a:spcBef>
              <a:buClr>
                <a:srgbClr val="000000"/>
              </a:buClr>
              <a:buSzPct val="45000"/>
              <a:buFont typeface="Wingdings" charset="2"/>
              <a:buChar char=""/>
            </a:pPr>
            <a:r>
              <a:rPr b="0" lang="en-CA" sz="1800" spc="-1" strike="noStrike">
                <a:latin typeface="Arial"/>
              </a:rPr>
              <a:t>Seventh Outline Level</a:t>
            </a:r>
            <a:endParaRPr b="0" lang="en-CA" sz="1800" spc="-1" strike="noStrike">
              <a:latin typeface="Arial"/>
            </a:endParaRPr>
          </a:p>
        </p:txBody>
      </p:sp>
      <p:sp>
        <p:nvSpPr>
          <p:cNvPr id="991" name="PlaceHolder 4"/>
          <p:cNvSpPr>
            <a:spLocks noGrp="1"/>
          </p:cNvSpPr>
          <p:nvPr>
            <p:ph type="ftr" idx="26"/>
          </p:nvPr>
        </p:nvSpPr>
        <p:spPr>
          <a:xfrm>
            <a:off x="4432680" y="6203880"/>
            <a:ext cx="3377160" cy="3643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defRPr>
            </a:lvl1pPr>
          </a:lstStyle>
          <a:p>
            <a:pPr>
              <a:lnSpc>
                <a:spcPct val="100000"/>
              </a:lnSpc>
              <a:buNone/>
            </a:pPr>
            <a:r>
              <a:rPr b="0" lang="en-US" sz="1200" spc="-1" strike="noStrike">
                <a:solidFill>
                  <a:srgbClr val="004c65"/>
                </a:solidFill>
                <a:latin typeface="Arial"/>
              </a:rPr>
              <a:t>&lt;footer&gt;</a:t>
            </a:r>
            <a:endParaRPr b="0" lang="en-CA" sz="1200" spc="-1" strike="noStrike">
              <a:latin typeface="Times New Roman"/>
            </a:endParaRPr>
          </a:p>
        </p:txBody>
      </p:sp>
      <p:sp>
        <p:nvSpPr>
          <p:cNvPr id="992" name="PlaceHolder 5"/>
          <p:cNvSpPr>
            <a:spLocks noGrp="1"/>
          </p:cNvSpPr>
          <p:nvPr>
            <p:ph type="sldNum" idx="27"/>
          </p:nvPr>
        </p:nvSpPr>
        <p:spPr>
          <a:xfrm>
            <a:off x="11334240" y="618480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47A01EA2-D504-45DD-B5E4-5A7BC214451C}" type="slidenum">
              <a:rPr b="0" lang="en-US" sz="1200" spc="-1" strike="noStrike">
                <a:solidFill>
                  <a:srgbClr val="004c65"/>
                </a:solidFill>
                <a:latin typeface="Arial"/>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29" name="Picture 8" descr=""/>
          <p:cNvPicPr/>
          <p:nvPr/>
        </p:nvPicPr>
        <p:blipFill>
          <a:blip r:embed="rId2"/>
          <a:stretch/>
        </p:blipFill>
        <p:spPr>
          <a:xfrm>
            <a:off x="7673400" y="0"/>
            <a:ext cx="4518000" cy="6857280"/>
          </a:xfrm>
          <a:prstGeom prst="rect">
            <a:avLst/>
          </a:prstGeom>
          <a:ln w="0">
            <a:noFill/>
          </a:ln>
        </p:spPr>
      </p:pic>
      <p:pic>
        <p:nvPicPr>
          <p:cNvPr id="1030" name="Picture 6" descr=""/>
          <p:cNvPicPr/>
          <p:nvPr/>
        </p:nvPicPr>
        <p:blipFill>
          <a:blip r:embed="rId3"/>
          <a:stretch/>
        </p:blipFill>
        <p:spPr>
          <a:xfrm>
            <a:off x="289440" y="6023880"/>
            <a:ext cx="2228040" cy="621360"/>
          </a:xfrm>
          <a:prstGeom prst="rect">
            <a:avLst/>
          </a:prstGeom>
          <a:ln w="0">
            <a:noFill/>
          </a:ln>
        </p:spPr>
      </p:pic>
      <p:sp>
        <p:nvSpPr>
          <p:cNvPr id="103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1032" name="PlaceHolder 2"/>
          <p:cNvSpPr>
            <a:spLocks noGrp="1"/>
          </p:cNvSpPr>
          <p:nvPr>
            <p:ph type="ftr" idx="28"/>
          </p:nvPr>
        </p:nvSpPr>
        <p:spPr>
          <a:xfrm>
            <a:off x="4432680" y="6203880"/>
            <a:ext cx="3377160" cy="3643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defRPr>
            </a:lvl1pPr>
          </a:lstStyle>
          <a:p>
            <a:pPr>
              <a:lnSpc>
                <a:spcPct val="100000"/>
              </a:lnSpc>
              <a:buNone/>
            </a:pPr>
            <a:r>
              <a:rPr b="0" lang="en-US" sz="1200" spc="-1" strike="noStrike">
                <a:solidFill>
                  <a:srgbClr val="004c65"/>
                </a:solidFill>
                <a:latin typeface="Arial"/>
              </a:rPr>
              <a:t>&lt;footer&gt;</a:t>
            </a:r>
            <a:endParaRPr b="0" lang="en-CA" sz="1200" spc="-1" strike="noStrike">
              <a:latin typeface="Times New Roman"/>
            </a:endParaRPr>
          </a:p>
        </p:txBody>
      </p:sp>
      <p:sp>
        <p:nvSpPr>
          <p:cNvPr id="1033" name="PlaceHolder 3"/>
          <p:cNvSpPr>
            <a:spLocks noGrp="1"/>
          </p:cNvSpPr>
          <p:nvPr>
            <p:ph type="sldNum" idx="29"/>
          </p:nvPr>
        </p:nvSpPr>
        <p:spPr>
          <a:xfrm>
            <a:off x="11334240" y="618480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2BCA73DB-763F-4805-9679-51E73D0514FD}" type="slidenum">
              <a:rPr b="0" lang="en-US" sz="1200" spc="-1" strike="noStrike">
                <a:solidFill>
                  <a:srgbClr val="004c65"/>
                </a:solidFill>
                <a:latin typeface="Arial"/>
              </a:rPr>
              <a:t>&lt;number&gt;</a:t>
            </a:fld>
            <a:endParaRPr b="0" lang="en-CA" sz="1200" spc="-1" strike="noStrike">
              <a:latin typeface="Times New Roman"/>
            </a:endParaRPr>
          </a:p>
        </p:txBody>
      </p:sp>
      <p:sp>
        <p:nvSpPr>
          <p:cNvPr id="1034"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71" name="Picture 8" descr=""/>
          <p:cNvPicPr/>
          <p:nvPr/>
        </p:nvPicPr>
        <p:blipFill>
          <a:blip r:embed="rId2"/>
          <a:stretch/>
        </p:blipFill>
        <p:spPr>
          <a:xfrm>
            <a:off x="7673400" y="0"/>
            <a:ext cx="4518000" cy="6857280"/>
          </a:xfrm>
          <a:prstGeom prst="rect">
            <a:avLst/>
          </a:prstGeom>
          <a:ln w="0">
            <a:noFill/>
          </a:ln>
        </p:spPr>
      </p:pic>
      <p:pic>
        <p:nvPicPr>
          <p:cNvPr id="1072" name="Picture 6" descr=""/>
          <p:cNvPicPr/>
          <p:nvPr/>
        </p:nvPicPr>
        <p:blipFill>
          <a:blip r:embed="rId3"/>
          <a:stretch/>
        </p:blipFill>
        <p:spPr>
          <a:xfrm>
            <a:off x="289440" y="6023880"/>
            <a:ext cx="2228040" cy="621360"/>
          </a:xfrm>
          <a:prstGeom prst="rect">
            <a:avLst/>
          </a:prstGeom>
          <a:ln w="0">
            <a:noFill/>
          </a:ln>
        </p:spPr>
      </p:pic>
      <p:sp>
        <p:nvSpPr>
          <p:cNvPr id="1073" name="PlaceHolder 1"/>
          <p:cNvSpPr>
            <a:spLocks noGrp="1"/>
          </p:cNvSpPr>
          <p:nvPr>
            <p:ph type="ftr" idx="30"/>
          </p:nvPr>
        </p:nvSpPr>
        <p:spPr>
          <a:xfrm>
            <a:off x="4432680" y="6203880"/>
            <a:ext cx="3377160" cy="3643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defRPr>
            </a:lvl1pPr>
          </a:lstStyle>
          <a:p>
            <a:pPr>
              <a:lnSpc>
                <a:spcPct val="100000"/>
              </a:lnSpc>
              <a:buNone/>
            </a:pPr>
            <a:r>
              <a:rPr b="0" lang="en-US" sz="1200" spc="-1" strike="noStrike">
                <a:solidFill>
                  <a:srgbClr val="004c65"/>
                </a:solidFill>
                <a:latin typeface="Arial"/>
              </a:rPr>
              <a:t>&lt;footer&gt;</a:t>
            </a:r>
            <a:endParaRPr b="0" lang="en-CA" sz="1200" spc="-1" strike="noStrike">
              <a:latin typeface="Times New Roman"/>
            </a:endParaRPr>
          </a:p>
        </p:txBody>
      </p:sp>
      <p:sp>
        <p:nvSpPr>
          <p:cNvPr id="1074" name="PlaceHolder 2"/>
          <p:cNvSpPr>
            <a:spLocks noGrp="1"/>
          </p:cNvSpPr>
          <p:nvPr>
            <p:ph type="sldNum" idx="31"/>
          </p:nvPr>
        </p:nvSpPr>
        <p:spPr>
          <a:xfrm>
            <a:off x="11334240" y="618480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8E32CFDE-FFB5-4157-A489-80779AF26E92}" type="slidenum">
              <a:rPr b="0" lang="en-US" sz="1200" spc="-1" strike="noStrike">
                <a:solidFill>
                  <a:srgbClr val="004c65"/>
                </a:solidFill>
                <a:latin typeface="Arial"/>
              </a:rPr>
              <a:t>&lt;number&gt;</a:t>
            </a:fld>
            <a:endParaRPr b="0" lang="en-CA" sz="1200" spc="-1" strike="noStrike">
              <a:latin typeface="Times New Roman"/>
            </a:endParaRPr>
          </a:p>
        </p:txBody>
      </p:sp>
      <p:sp>
        <p:nvSpPr>
          <p:cNvPr id="1075"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07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13" name="Google Shape;6;p1" descr=""/>
          <p:cNvPicPr/>
          <p:nvPr/>
        </p:nvPicPr>
        <p:blipFill>
          <a:blip r:embed="rId2"/>
          <a:stretch/>
        </p:blipFill>
        <p:spPr>
          <a:xfrm>
            <a:off x="0" y="0"/>
            <a:ext cx="9143640" cy="6857640"/>
          </a:xfrm>
          <a:prstGeom prst="rect">
            <a:avLst/>
          </a:prstGeom>
          <a:ln w="0">
            <a:noFill/>
          </a:ln>
        </p:spPr>
      </p:pic>
      <p:pic>
        <p:nvPicPr>
          <p:cNvPr id="1114" name="Google Shape;7;p1" descr=""/>
          <p:cNvPicPr/>
          <p:nvPr/>
        </p:nvPicPr>
        <p:blipFill>
          <a:blip r:embed="rId3"/>
          <a:stretch/>
        </p:blipFill>
        <p:spPr>
          <a:xfrm>
            <a:off x="3047760" y="0"/>
            <a:ext cx="9143640" cy="6857640"/>
          </a:xfrm>
          <a:prstGeom prst="rect">
            <a:avLst/>
          </a:prstGeom>
          <a:ln w="0">
            <a:noFill/>
          </a:ln>
        </p:spPr>
      </p:pic>
      <p:pic>
        <p:nvPicPr>
          <p:cNvPr id="1115" name="Google Shape;10;p1" descr=""/>
          <p:cNvPicPr/>
          <p:nvPr/>
        </p:nvPicPr>
        <p:blipFill>
          <a:blip r:embed="rId4"/>
          <a:stretch/>
        </p:blipFill>
        <p:spPr>
          <a:xfrm>
            <a:off x="132480" y="5587920"/>
            <a:ext cx="867960" cy="1208160"/>
          </a:xfrm>
          <a:prstGeom prst="rect">
            <a:avLst/>
          </a:prstGeom>
          <a:ln w="0">
            <a:noFill/>
          </a:ln>
        </p:spPr>
      </p:pic>
      <p:sp>
        <p:nvSpPr>
          <p:cNvPr id="1116" name="Google Shape;11;p1"/>
          <p:cNvSpPr/>
          <p:nvPr/>
        </p:nvSpPr>
        <p:spPr>
          <a:xfrm>
            <a:off x="5253480" y="6366960"/>
            <a:ext cx="1487880" cy="335520"/>
          </a:xfrm>
          <a:prstGeom prst="rect">
            <a:avLst/>
          </a:prstGeom>
          <a:noFill/>
          <a:ln w="0">
            <a:noFill/>
          </a:ln>
        </p:spPr>
        <p:style>
          <a:lnRef idx="0"/>
          <a:fillRef idx="0"/>
          <a:effectRef idx="0"/>
          <a:fontRef idx="minor"/>
        </p:style>
        <p:txBody>
          <a:bodyPr tIns="182880" bIns="182880" anchor="t">
            <a:spAutoFit/>
          </a:bodyPr>
          <a:p>
            <a:pPr>
              <a:lnSpc>
                <a:spcPct val="100000"/>
              </a:lnSpc>
              <a:buNone/>
              <a:tabLst>
                <a:tab algn="l" pos="0"/>
              </a:tabLst>
            </a:pPr>
            <a:r>
              <a:rPr b="0" lang="en-CA" sz="1000" spc="-1" strike="noStrike">
                <a:solidFill>
                  <a:srgbClr val="000000"/>
                </a:solidFill>
                <a:latin typeface="Arial"/>
                <a:ea typeface="Arial"/>
              </a:rPr>
              <a:t>endings.uvic.ca</a:t>
            </a:r>
            <a:endParaRPr b="0" lang="en-CA" sz="1000" spc="-1" strike="noStrike">
              <a:latin typeface="Arial"/>
            </a:endParaRPr>
          </a:p>
        </p:txBody>
      </p:sp>
      <p:sp>
        <p:nvSpPr>
          <p:cNvPr id="1117" name="PlaceHolder 1"/>
          <p:cNvSpPr>
            <a:spLocks noGrp="1"/>
          </p:cNvSpPr>
          <p:nvPr>
            <p:ph type="title"/>
          </p:nvPr>
        </p:nvSpPr>
        <p:spPr>
          <a:xfrm>
            <a:off x="415440" y="992520"/>
            <a:ext cx="11360160" cy="2736360"/>
          </a:xfrm>
          <a:prstGeom prst="rect">
            <a:avLst/>
          </a:prstGeom>
          <a:noFill/>
          <a:ln w="0">
            <a:noFill/>
          </a:ln>
        </p:spPr>
        <p:txBody>
          <a:bodyPr lIns="0" rIns="0" tIns="0" bIns="0" anchor="ctr">
            <a:noAutofit/>
          </a:bodyPr>
          <a:p>
            <a:r>
              <a:rPr b="0" lang="en-CA" sz="2050" spc="-1" strike="noStrike">
                <a:solidFill>
                  <a:srgbClr val="000000"/>
                </a:solidFill>
                <a:latin typeface="Arial"/>
              </a:rPr>
              <a:t>Click to edit the title text format</a:t>
            </a:r>
            <a:endParaRPr b="0" lang="en-CA" sz="2050" spc="-1" strike="noStrike">
              <a:solidFill>
                <a:srgbClr val="000000"/>
              </a:solidFill>
              <a:latin typeface="Arial"/>
            </a:endParaRPr>
          </a:p>
        </p:txBody>
      </p:sp>
      <p:sp>
        <p:nvSpPr>
          <p:cNvPr id="1118" name="PlaceHolder 2"/>
          <p:cNvSpPr>
            <a:spLocks noGrp="1"/>
          </p:cNvSpPr>
          <p:nvPr>
            <p:ph type="sldNum" idx="32"/>
          </p:nvPr>
        </p:nvSpPr>
        <p:spPr>
          <a:xfrm>
            <a:off x="11296800" y="6217200"/>
            <a:ext cx="731160" cy="524160"/>
          </a:xfrm>
          <a:prstGeom prst="rect">
            <a:avLst/>
          </a:prstGeom>
          <a:noFill/>
          <a:ln w="0">
            <a:noFill/>
          </a:ln>
        </p:spPr>
        <p:txBody>
          <a:bodyPr tIns="91440" bIns="91440" anchor="ctr">
            <a:noAutofit/>
          </a:bodyPr>
          <a:lstStyle>
            <a:lvl1pPr>
              <a:lnSpc>
                <a:spcPct val="100000"/>
              </a:lnSpc>
              <a:buNone/>
              <a:tabLst>
                <a:tab algn="l" pos="0"/>
              </a:tabLst>
              <a:defRPr b="0" lang="en-CA" sz="1400" spc="-1" strike="noStrike">
                <a:solidFill>
                  <a:srgbClr val="000000"/>
                </a:solidFill>
                <a:latin typeface="Arial"/>
                <a:ea typeface="Arial"/>
              </a:defRPr>
            </a:lvl1pPr>
          </a:lstStyle>
          <a:p>
            <a:pPr>
              <a:lnSpc>
                <a:spcPct val="100000"/>
              </a:lnSpc>
              <a:buNone/>
              <a:tabLst>
                <a:tab algn="l" pos="0"/>
              </a:tabLst>
            </a:pPr>
            <a:fld id="{BE7D25A0-651E-4E5E-87E4-178F991D60BE}" type="slidenum">
              <a:rPr b="0" lang="en-CA" sz="1400" spc="-1" strike="noStrike">
                <a:solidFill>
                  <a:srgbClr val="000000"/>
                </a:solidFill>
                <a:latin typeface="Arial"/>
                <a:ea typeface="Arial"/>
              </a:rPr>
              <a:t>&lt;number&gt;</a:t>
            </a:fld>
            <a:endParaRPr b="0" lang="en-CA" sz="1400" spc="-1" strike="noStrike">
              <a:latin typeface="Times New Roman"/>
            </a:endParaRPr>
          </a:p>
        </p:txBody>
      </p:sp>
      <p:sp>
        <p:nvSpPr>
          <p:cNvPr id="111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885"/>
              </a:spcBef>
              <a:buClr>
                <a:srgbClr val="000000"/>
              </a:buClr>
              <a:buSzPct val="45000"/>
              <a:buFont typeface="Wingdings" charset="2"/>
              <a:buChar char=""/>
            </a:pPr>
            <a:r>
              <a:rPr b="0" lang="en-CA" sz="1870" spc="-1" strike="noStrike">
                <a:solidFill>
                  <a:srgbClr val="000000"/>
                </a:solidFill>
                <a:latin typeface="Arial"/>
              </a:rPr>
              <a:t>Click to edit the outline text format</a:t>
            </a:r>
            <a:endParaRPr b="0" lang="en-CA" sz="1870" spc="-1" strike="noStrike">
              <a:solidFill>
                <a:srgbClr val="000000"/>
              </a:solidFill>
              <a:latin typeface="Arial"/>
            </a:endParaRPr>
          </a:p>
          <a:p>
            <a:pPr lvl="1" marL="864000" indent="-324000">
              <a:spcBef>
                <a:spcPts val="1508"/>
              </a:spcBef>
              <a:buClr>
                <a:srgbClr val="000000"/>
              </a:buClr>
              <a:buSzPct val="75000"/>
              <a:buFont typeface="Symbol" charset="2"/>
              <a:buChar char=""/>
            </a:pPr>
            <a:r>
              <a:rPr b="0" lang="en-CA" sz="1870" spc="-1" strike="noStrike">
                <a:solidFill>
                  <a:srgbClr val="000000"/>
                </a:solidFill>
                <a:latin typeface="Arial"/>
              </a:rPr>
              <a:t>Second Outline Level</a:t>
            </a:r>
            <a:endParaRPr b="0" lang="en-CA" sz="1870" spc="-1" strike="noStrike">
              <a:solidFill>
                <a:srgbClr val="000000"/>
              </a:solidFill>
              <a:latin typeface="Arial"/>
            </a:endParaRPr>
          </a:p>
          <a:p>
            <a:pPr lvl="2" marL="1296000" indent="-288000">
              <a:spcBef>
                <a:spcPts val="1131"/>
              </a:spcBef>
              <a:buClr>
                <a:srgbClr val="000000"/>
              </a:buClr>
              <a:buSzPct val="45000"/>
              <a:buFont typeface="Wingdings" charset="2"/>
              <a:buChar char=""/>
            </a:pPr>
            <a:r>
              <a:rPr b="0" lang="en-CA" sz="1870" spc="-1" strike="noStrike">
                <a:solidFill>
                  <a:srgbClr val="000000"/>
                </a:solidFill>
                <a:latin typeface="Arial"/>
              </a:rPr>
              <a:t>Third Outline Level</a:t>
            </a:r>
            <a:endParaRPr b="0" lang="en-CA" sz="1870" spc="-1" strike="noStrike">
              <a:solidFill>
                <a:srgbClr val="000000"/>
              </a:solidFill>
              <a:latin typeface="Arial"/>
            </a:endParaRPr>
          </a:p>
          <a:p>
            <a:pPr lvl="3" marL="1728000" indent="-216000">
              <a:spcBef>
                <a:spcPts val="754"/>
              </a:spcBef>
              <a:buClr>
                <a:srgbClr val="000000"/>
              </a:buClr>
              <a:buSzPct val="75000"/>
              <a:buFont typeface="Symbol" charset="2"/>
              <a:buChar char=""/>
            </a:pPr>
            <a:r>
              <a:rPr b="0" lang="en-CA" sz="1870" spc="-1" strike="noStrike">
                <a:solidFill>
                  <a:srgbClr val="000000"/>
                </a:solidFill>
                <a:latin typeface="Arial"/>
              </a:rPr>
              <a:t>Fourth Outline Level</a:t>
            </a:r>
            <a:endParaRPr b="0" lang="en-CA" sz="1870" spc="-1" strike="noStrike">
              <a:solidFill>
                <a:srgbClr val="000000"/>
              </a:solidFill>
              <a:latin typeface="Arial"/>
            </a:endParaRPr>
          </a:p>
          <a:p>
            <a:pPr lvl="4" marL="2160000" indent="-216000">
              <a:spcBef>
                <a:spcPts val="377"/>
              </a:spcBef>
              <a:buClr>
                <a:srgbClr val="000000"/>
              </a:buClr>
              <a:buSzPct val="45000"/>
              <a:buFont typeface="Wingdings" charset="2"/>
              <a:buChar char=""/>
            </a:pPr>
            <a:r>
              <a:rPr b="0" lang="en-CA" sz="2670" spc="-1" strike="noStrike">
                <a:solidFill>
                  <a:srgbClr val="000000"/>
                </a:solidFill>
                <a:latin typeface="Arial"/>
              </a:rPr>
              <a:t>Fifth Outline Level</a:t>
            </a:r>
            <a:endParaRPr b="0" lang="en-CA" sz="2670" spc="-1" strike="noStrike">
              <a:solidFill>
                <a:srgbClr val="000000"/>
              </a:solidFill>
              <a:latin typeface="Arial"/>
            </a:endParaRPr>
          </a:p>
          <a:p>
            <a:pPr lvl="5" marL="2592000" indent="-216000">
              <a:spcBef>
                <a:spcPts val="377"/>
              </a:spcBef>
              <a:buClr>
                <a:srgbClr val="000000"/>
              </a:buClr>
              <a:buSzPct val="45000"/>
              <a:buFont typeface="Wingdings" charset="2"/>
              <a:buChar char=""/>
            </a:pPr>
            <a:r>
              <a:rPr b="0" lang="en-CA" sz="2670" spc="-1" strike="noStrike">
                <a:solidFill>
                  <a:srgbClr val="000000"/>
                </a:solidFill>
                <a:latin typeface="Arial"/>
              </a:rPr>
              <a:t>Sixth Outline Level</a:t>
            </a:r>
            <a:endParaRPr b="0" lang="en-CA" sz="2670" spc="-1" strike="noStrike">
              <a:solidFill>
                <a:srgbClr val="000000"/>
              </a:solidFill>
              <a:latin typeface="Arial"/>
            </a:endParaRPr>
          </a:p>
          <a:p>
            <a:pPr lvl="6" marL="3024000" indent="-216000">
              <a:spcBef>
                <a:spcPts val="377"/>
              </a:spcBef>
              <a:buClr>
                <a:srgbClr val="000000"/>
              </a:buClr>
              <a:buSzPct val="45000"/>
              <a:buFont typeface="Wingdings" charset="2"/>
              <a:buChar char=""/>
            </a:pPr>
            <a:r>
              <a:rPr b="0" lang="en-CA" sz="2670" spc="-1" strike="noStrike">
                <a:solidFill>
                  <a:srgbClr val="000000"/>
                </a:solidFill>
                <a:latin typeface="Arial"/>
              </a:rPr>
              <a:t>Seventh Outline Level</a:t>
            </a:r>
            <a:endParaRPr b="0" lang="en-CA" sz="267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56" name="Google Shape;6;p1" descr=""/>
          <p:cNvPicPr/>
          <p:nvPr/>
        </p:nvPicPr>
        <p:blipFill>
          <a:blip r:embed="rId2"/>
          <a:stretch/>
        </p:blipFill>
        <p:spPr>
          <a:xfrm>
            <a:off x="0" y="0"/>
            <a:ext cx="9143640" cy="6857640"/>
          </a:xfrm>
          <a:prstGeom prst="rect">
            <a:avLst/>
          </a:prstGeom>
          <a:ln w="0">
            <a:noFill/>
          </a:ln>
        </p:spPr>
      </p:pic>
      <p:pic>
        <p:nvPicPr>
          <p:cNvPr id="1157" name="Google Shape;7;p1" descr=""/>
          <p:cNvPicPr/>
          <p:nvPr/>
        </p:nvPicPr>
        <p:blipFill>
          <a:blip r:embed="rId3"/>
          <a:stretch/>
        </p:blipFill>
        <p:spPr>
          <a:xfrm>
            <a:off x="3047760" y="0"/>
            <a:ext cx="9143640" cy="6857640"/>
          </a:xfrm>
          <a:prstGeom prst="rect">
            <a:avLst/>
          </a:prstGeom>
          <a:ln w="0">
            <a:noFill/>
          </a:ln>
        </p:spPr>
      </p:pic>
      <p:pic>
        <p:nvPicPr>
          <p:cNvPr id="1158" name="Google Shape;10;p1" descr=""/>
          <p:cNvPicPr/>
          <p:nvPr/>
        </p:nvPicPr>
        <p:blipFill>
          <a:blip r:embed="rId4"/>
          <a:stretch/>
        </p:blipFill>
        <p:spPr>
          <a:xfrm>
            <a:off x="132480" y="5587920"/>
            <a:ext cx="867960" cy="1208160"/>
          </a:xfrm>
          <a:prstGeom prst="rect">
            <a:avLst/>
          </a:prstGeom>
          <a:ln w="0">
            <a:noFill/>
          </a:ln>
        </p:spPr>
      </p:pic>
      <p:sp>
        <p:nvSpPr>
          <p:cNvPr id="1159" name="Google Shape;11;p1"/>
          <p:cNvSpPr/>
          <p:nvPr/>
        </p:nvSpPr>
        <p:spPr>
          <a:xfrm>
            <a:off x="5253480" y="6366960"/>
            <a:ext cx="1487880" cy="335520"/>
          </a:xfrm>
          <a:prstGeom prst="rect">
            <a:avLst/>
          </a:prstGeom>
          <a:noFill/>
          <a:ln w="0">
            <a:noFill/>
          </a:ln>
        </p:spPr>
        <p:style>
          <a:lnRef idx="0"/>
          <a:fillRef idx="0"/>
          <a:effectRef idx="0"/>
          <a:fontRef idx="minor"/>
        </p:style>
        <p:txBody>
          <a:bodyPr tIns="182880" bIns="182880" anchor="t">
            <a:spAutoFit/>
          </a:bodyPr>
          <a:p>
            <a:pPr>
              <a:lnSpc>
                <a:spcPct val="100000"/>
              </a:lnSpc>
              <a:buNone/>
              <a:tabLst>
                <a:tab algn="l" pos="0"/>
              </a:tabLst>
            </a:pPr>
            <a:r>
              <a:rPr b="0" lang="en-CA" sz="1000" spc="-1" strike="noStrike">
                <a:solidFill>
                  <a:srgbClr val="000000"/>
                </a:solidFill>
                <a:latin typeface="Arial"/>
                <a:ea typeface="Arial"/>
              </a:rPr>
              <a:t>endings.uvic.ca</a:t>
            </a:r>
            <a:endParaRPr b="0" lang="en-CA" sz="1000" spc="-1" strike="noStrike">
              <a:latin typeface="Arial"/>
            </a:endParaRPr>
          </a:p>
        </p:txBody>
      </p:sp>
      <p:sp>
        <p:nvSpPr>
          <p:cNvPr id="1160" name="PlaceHolder 1"/>
          <p:cNvSpPr>
            <a:spLocks noGrp="1"/>
          </p:cNvSpPr>
          <p:nvPr>
            <p:ph type="body"/>
          </p:nvPr>
        </p:nvSpPr>
        <p:spPr>
          <a:xfrm>
            <a:off x="1198800" y="1564920"/>
            <a:ext cx="9204480" cy="4561200"/>
          </a:xfrm>
          <a:prstGeom prst="rect">
            <a:avLst/>
          </a:prstGeom>
          <a:noFill/>
          <a:ln w="0">
            <a:noFill/>
          </a:ln>
        </p:spPr>
        <p:txBody>
          <a:bodyPr lIns="0" rIns="0" tIns="0" bIns="0" anchor="t">
            <a:normAutofit/>
          </a:bodyPr>
          <a:p>
            <a:pPr marL="432000" indent="-324000">
              <a:spcBef>
                <a:spcPts val="1885"/>
              </a:spcBef>
              <a:buClr>
                <a:srgbClr val="000000"/>
              </a:buClr>
              <a:buSzPct val="45000"/>
              <a:buFont typeface="Wingdings" charset="2"/>
              <a:buChar char=""/>
            </a:pPr>
            <a:r>
              <a:rPr b="0" lang="en-CA" sz="1870" spc="-1" strike="noStrike">
                <a:solidFill>
                  <a:srgbClr val="000000"/>
                </a:solidFill>
                <a:latin typeface="Arial"/>
              </a:rPr>
              <a:t>Click to edit the outline text format</a:t>
            </a:r>
            <a:endParaRPr b="0" lang="en-CA" sz="1870" spc="-1" strike="noStrike">
              <a:solidFill>
                <a:srgbClr val="000000"/>
              </a:solidFill>
              <a:latin typeface="Arial"/>
            </a:endParaRPr>
          </a:p>
          <a:p>
            <a:pPr lvl="1" marL="864000" indent="-324000">
              <a:spcBef>
                <a:spcPts val="1508"/>
              </a:spcBef>
              <a:buClr>
                <a:srgbClr val="000000"/>
              </a:buClr>
              <a:buSzPct val="75000"/>
              <a:buFont typeface="Symbol" charset="2"/>
              <a:buChar char=""/>
            </a:pPr>
            <a:r>
              <a:rPr b="0" lang="en-CA" sz="1870" spc="-1" strike="noStrike">
                <a:solidFill>
                  <a:srgbClr val="000000"/>
                </a:solidFill>
                <a:latin typeface="Arial"/>
              </a:rPr>
              <a:t>Second Outline Level</a:t>
            </a:r>
            <a:endParaRPr b="0" lang="en-CA" sz="1870" spc="-1" strike="noStrike">
              <a:solidFill>
                <a:srgbClr val="000000"/>
              </a:solidFill>
              <a:latin typeface="Arial"/>
            </a:endParaRPr>
          </a:p>
          <a:p>
            <a:pPr lvl="2" marL="1296000" indent="-288000">
              <a:spcBef>
                <a:spcPts val="1131"/>
              </a:spcBef>
              <a:buClr>
                <a:srgbClr val="000000"/>
              </a:buClr>
              <a:buSzPct val="45000"/>
              <a:buFont typeface="Wingdings" charset="2"/>
              <a:buChar char=""/>
            </a:pPr>
            <a:r>
              <a:rPr b="0" lang="en-CA" sz="1870" spc="-1" strike="noStrike">
                <a:solidFill>
                  <a:srgbClr val="000000"/>
                </a:solidFill>
                <a:latin typeface="Arial"/>
              </a:rPr>
              <a:t>Third Outline Level</a:t>
            </a:r>
            <a:endParaRPr b="0" lang="en-CA" sz="1870" spc="-1" strike="noStrike">
              <a:solidFill>
                <a:srgbClr val="000000"/>
              </a:solidFill>
              <a:latin typeface="Arial"/>
            </a:endParaRPr>
          </a:p>
          <a:p>
            <a:pPr lvl="3" marL="1728000" indent="-216000">
              <a:spcBef>
                <a:spcPts val="754"/>
              </a:spcBef>
              <a:buClr>
                <a:srgbClr val="000000"/>
              </a:buClr>
              <a:buSzPct val="75000"/>
              <a:buFont typeface="Symbol" charset="2"/>
              <a:buChar char=""/>
            </a:pPr>
            <a:r>
              <a:rPr b="0" lang="en-CA" sz="1870" spc="-1" strike="noStrike">
                <a:solidFill>
                  <a:srgbClr val="000000"/>
                </a:solidFill>
                <a:latin typeface="Arial"/>
              </a:rPr>
              <a:t>Fourth Outline Level</a:t>
            </a:r>
            <a:endParaRPr b="0" lang="en-CA" sz="1870" spc="-1" strike="noStrike">
              <a:solidFill>
                <a:srgbClr val="000000"/>
              </a:solidFill>
              <a:latin typeface="Arial"/>
            </a:endParaRPr>
          </a:p>
          <a:p>
            <a:pPr lvl="4" marL="2160000" indent="-216000">
              <a:spcBef>
                <a:spcPts val="377"/>
              </a:spcBef>
              <a:buClr>
                <a:srgbClr val="000000"/>
              </a:buClr>
              <a:buSzPct val="45000"/>
              <a:buFont typeface="Wingdings" charset="2"/>
              <a:buChar char=""/>
            </a:pPr>
            <a:r>
              <a:rPr b="0" lang="en-CA" sz="2670" spc="-1" strike="noStrike">
                <a:solidFill>
                  <a:srgbClr val="000000"/>
                </a:solidFill>
                <a:latin typeface="Arial"/>
              </a:rPr>
              <a:t>Fifth Outline Level</a:t>
            </a:r>
            <a:endParaRPr b="0" lang="en-CA" sz="2670" spc="-1" strike="noStrike">
              <a:solidFill>
                <a:srgbClr val="000000"/>
              </a:solidFill>
              <a:latin typeface="Arial"/>
            </a:endParaRPr>
          </a:p>
          <a:p>
            <a:pPr lvl="5" marL="2592000" indent="-216000">
              <a:spcBef>
                <a:spcPts val="377"/>
              </a:spcBef>
              <a:buClr>
                <a:srgbClr val="000000"/>
              </a:buClr>
              <a:buSzPct val="45000"/>
              <a:buFont typeface="Wingdings" charset="2"/>
              <a:buChar char=""/>
            </a:pPr>
            <a:r>
              <a:rPr b="0" lang="en-CA" sz="2670" spc="-1" strike="noStrike">
                <a:solidFill>
                  <a:srgbClr val="000000"/>
                </a:solidFill>
                <a:latin typeface="Arial"/>
              </a:rPr>
              <a:t>Sixth Outline Level</a:t>
            </a:r>
            <a:endParaRPr b="0" lang="en-CA" sz="2670" spc="-1" strike="noStrike">
              <a:solidFill>
                <a:srgbClr val="000000"/>
              </a:solidFill>
              <a:latin typeface="Arial"/>
            </a:endParaRPr>
          </a:p>
          <a:p>
            <a:pPr lvl="6" marL="3024000" indent="-216000">
              <a:spcBef>
                <a:spcPts val="377"/>
              </a:spcBef>
              <a:buClr>
                <a:srgbClr val="000000"/>
              </a:buClr>
              <a:buSzPct val="45000"/>
              <a:buFont typeface="Wingdings" charset="2"/>
              <a:buChar char=""/>
            </a:pPr>
            <a:r>
              <a:rPr b="0" lang="en-CA" sz="2670" spc="-1" strike="noStrike">
                <a:solidFill>
                  <a:srgbClr val="000000"/>
                </a:solidFill>
                <a:latin typeface="Arial"/>
              </a:rPr>
              <a:t>Seventh Outline Level</a:t>
            </a:r>
            <a:endParaRPr b="0" lang="en-CA" sz="2670" spc="-1" strike="noStrike">
              <a:solidFill>
                <a:srgbClr val="000000"/>
              </a:solidFill>
              <a:latin typeface="Arial"/>
            </a:endParaRPr>
          </a:p>
        </p:txBody>
      </p:sp>
      <p:sp>
        <p:nvSpPr>
          <p:cNvPr id="1161" name="PlaceHolder 2"/>
          <p:cNvSpPr>
            <a:spLocks noGrp="1"/>
          </p:cNvSpPr>
          <p:nvPr>
            <p:ph type="title"/>
          </p:nvPr>
        </p:nvSpPr>
        <p:spPr>
          <a:xfrm>
            <a:off x="677160" y="213840"/>
            <a:ext cx="10640880" cy="1635480"/>
          </a:xfrm>
          <a:prstGeom prst="rect">
            <a:avLst/>
          </a:prstGeom>
          <a:noFill/>
          <a:ln w="0">
            <a:noFill/>
          </a:ln>
        </p:spPr>
        <p:txBody>
          <a:bodyPr lIns="0" rIns="0" tIns="0" bIns="0" anchor="ctr">
            <a:noAutofit/>
          </a:bodyPr>
          <a:p>
            <a:r>
              <a:rPr b="0" lang="en-CA" sz="2050" spc="-1" strike="noStrike">
                <a:solidFill>
                  <a:srgbClr val="000000"/>
                </a:solidFill>
                <a:latin typeface="Arial"/>
              </a:rPr>
              <a:t>Click to edit the title text format</a:t>
            </a:r>
            <a:endParaRPr b="0" lang="en-CA" sz="20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 name="Picture 8" descr=""/>
          <p:cNvPicPr/>
          <p:nvPr/>
        </p:nvPicPr>
        <p:blipFill>
          <a:blip r:embed="rId2"/>
          <a:stretch/>
        </p:blipFill>
        <p:spPr>
          <a:xfrm>
            <a:off x="7673400" y="0"/>
            <a:ext cx="4518000" cy="6857280"/>
          </a:xfrm>
          <a:prstGeom prst="rect">
            <a:avLst/>
          </a:prstGeom>
          <a:ln w="0">
            <a:noFill/>
          </a:ln>
        </p:spPr>
      </p:pic>
      <p:pic>
        <p:nvPicPr>
          <p:cNvPr id="86" name="Picture 6" descr=""/>
          <p:cNvPicPr/>
          <p:nvPr/>
        </p:nvPicPr>
        <p:blipFill>
          <a:blip r:embed="rId3"/>
          <a:stretch/>
        </p:blipFill>
        <p:spPr>
          <a:xfrm>
            <a:off x="289440" y="6023880"/>
            <a:ext cx="2228040" cy="621360"/>
          </a:xfrm>
          <a:prstGeom prst="rect">
            <a:avLst/>
          </a:prstGeom>
          <a:ln w="0">
            <a:noFill/>
          </a:ln>
        </p:spPr>
      </p:pic>
      <p:pic>
        <p:nvPicPr>
          <p:cNvPr id="87" name="Picture 7" descr=""/>
          <p:cNvPicPr/>
          <p:nvPr/>
        </p:nvPicPr>
        <p:blipFill>
          <a:blip r:embed="rId4"/>
          <a:stretch/>
        </p:blipFill>
        <p:spPr>
          <a:xfrm>
            <a:off x="289440" y="6023880"/>
            <a:ext cx="2228040" cy="621360"/>
          </a:xfrm>
          <a:prstGeom prst="rect">
            <a:avLst/>
          </a:prstGeom>
          <a:ln w="0">
            <a:noFill/>
          </a:ln>
        </p:spPr>
      </p:pic>
      <p:sp>
        <p:nvSpPr>
          <p:cNvPr id="88" name="PlaceHolder 1"/>
          <p:cNvSpPr>
            <a:spLocks noGrp="1"/>
          </p:cNvSpPr>
          <p:nvPr>
            <p:ph type="ftr" idx="4"/>
          </p:nvPr>
        </p:nvSpPr>
        <p:spPr>
          <a:xfrm>
            <a:off x="4432680" y="6203880"/>
            <a:ext cx="3377160" cy="3643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defRPr>
            </a:lvl1pPr>
          </a:lstStyle>
          <a:p>
            <a:pPr>
              <a:lnSpc>
                <a:spcPct val="100000"/>
              </a:lnSpc>
              <a:buNone/>
            </a:pPr>
            <a:r>
              <a:rPr b="0" lang="en-US" sz="1200" spc="-1" strike="noStrike">
                <a:solidFill>
                  <a:srgbClr val="004c65"/>
                </a:solidFill>
                <a:latin typeface="Arial"/>
              </a:rPr>
              <a:t>&lt;footer&gt;</a:t>
            </a:r>
            <a:endParaRPr b="0" lang="en-CA" sz="1200" spc="-1" strike="noStrike">
              <a:latin typeface="Times New Roman"/>
            </a:endParaRPr>
          </a:p>
        </p:txBody>
      </p:sp>
      <p:sp>
        <p:nvSpPr>
          <p:cNvPr id="89" name="PlaceHolder 2"/>
          <p:cNvSpPr>
            <a:spLocks noGrp="1"/>
          </p:cNvSpPr>
          <p:nvPr>
            <p:ph type="sldNum" idx="5"/>
          </p:nvPr>
        </p:nvSpPr>
        <p:spPr>
          <a:xfrm>
            <a:off x="11334240" y="6184800"/>
            <a:ext cx="614160" cy="3736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defRPr>
            </a:lvl1pPr>
          </a:lstStyle>
          <a:p>
            <a:pPr algn="r">
              <a:lnSpc>
                <a:spcPct val="100000"/>
              </a:lnSpc>
              <a:buNone/>
            </a:pPr>
            <a:fld id="{02E9D1B7-9994-410D-B6A1-002044A9BE5C}" type="slidenum">
              <a:rPr b="0" lang="en-US" sz="1200" spc="-1" strike="noStrike">
                <a:solidFill>
                  <a:srgbClr val="004c65"/>
                </a:solidFill>
                <a:latin typeface="Arial"/>
              </a:rPr>
              <a:t>&lt;number&gt;</a:t>
            </a:fld>
            <a:endParaRPr b="0" lang="en-CA" sz="1200" spc="-1" strike="noStrike">
              <a:latin typeface="Times New Roman"/>
            </a:endParaRPr>
          </a:p>
        </p:txBody>
      </p:sp>
      <p:sp>
        <p:nvSpPr>
          <p:cNvPr id="90"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91"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8" name="Picture 8" descr=""/>
          <p:cNvPicPr/>
          <p:nvPr/>
        </p:nvPicPr>
        <p:blipFill>
          <a:blip r:embed="rId2"/>
          <a:stretch/>
        </p:blipFill>
        <p:spPr>
          <a:xfrm>
            <a:off x="7673400" y="0"/>
            <a:ext cx="4518000" cy="6857280"/>
          </a:xfrm>
          <a:prstGeom prst="rect">
            <a:avLst/>
          </a:prstGeom>
          <a:ln w="0">
            <a:noFill/>
          </a:ln>
        </p:spPr>
      </p:pic>
      <p:pic>
        <p:nvPicPr>
          <p:cNvPr id="129" name="Picture 6" descr=""/>
          <p:cNvPicPr/>
          <p:nvPr/>
        </p:nvPicPr>
        <p:blipFill>
          <a:blip r:embed="rId3"/>
          <a:stretch/>
        </p:blipFill>
        <p:spPr>
          <a:xfrm>
            <a:off x="289440" y="6023880"/>
            <a:ext cx="2228040" cy="621360"/>
          </a:xfrm>
          <a:prstGeom prst="rect">
            <a:avLst/>
          </a:prstGeom>
          <a:ln w="0">
            <a:noFill/>
          </a:ln>
        </p:spPr>
      </p:pic>
      <p:sp>
        <p:nvSpPr>
          <p:cNvPr id="130" name="Rectangle 3"/>
          <p:cNvSpPr/>
          <p:nvPr/>
        </p:nvSpPr>
        <p:spPr>
          <a:xfrm>
            <a:off x="0" y="0"/>
            <a:ext cx="12191400" cy="6857280"/>
          </a:xfrm>
          <a:prstGeom prst="rect">
            <a:avLst/>
          </a:prstGeom>
          <a:solidFill>
            <a:srgbClr val="a1d72a"/>
          </a:solidFill>
          <a:ln>
            <a:noFill/>
          </a:ln>
        </p:spPr>
        <p:style>
          <a:lnRef idx="2">
            <a:schemeClr val="accent1">
              <a:shade val="50000"/>
            </a:schemeClr>
          </a:lnRef>
          <a:fillRef idx="1">
            <a:schemeClr val="accent1"/>
          </a:fillRef>
          <a:effectRef idx="0">
            <a:schemeClr val="accent1"/>
          </a:effectRef>
          <a:fontRef idx="minor"/>
        </p:style>
      </p:sp>
      <p:pic>
        <p:nvPicPr>
          <p:cNvPr id="131" name="Picture 7" descr=""/>
          <p:cNvPicPr/>
          <p:nvPr/>
        </p:nvPicPr>
        <p:blipFill>
          <a:blip r:embed="rId4"/>
          <a:stretch/>
        </p:blipFill>
        <p:spPr>
          <a:xfrm>
            <a:off x="0" y="0"/>
            <a:ext cx="12191400" cy="6857280"/>
          </a:xfrm>
          <a:prstGeom prst="rect">
            <a:avLst/>
          </a:prstGeom>
          <a:ln w="0">
            <a:noFill/>
          </a:ln>
        </p:spPr>
      </p:pic>
      <p:pic>
        <p:nvPicPr>
          <p:cNvPr id="132" name="Picture 10" descr=""/>
          <p:cNvPicPr/>
          <p:nvPr/>
        </p:nvPicPr>
        <p:blipFill>
          <a:blip r:embed="rId5"/>
          <a:stretch/>
        </p:blipFill>
        <p:spPr>
          <a:xfrm>
            <a:off x="3899160" y="1937160"/>
            <a:ext cx="4386600" cy="1223640"/>
          </a:xfrm>
          <a:prstGeom prst="rect">
            <a:avLst/>
          </a:prstGeom>
          <a:ln w="0">
            <a:noFill/>
          </a:ln>
        </p:spPr>
      </p:pic>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3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1" name="Picture 8" descr=""/>
          <p:cNvPicPr/>
          <p:nvPr/>
        </p:nvPicPr>
        <p:blipFill>
          <a:blip r:embed="rId2"/>
          <a:stretch/>
        </p:blipFill>
        <p:spPr>
          <a:xfrm>
            <a:off x="7673400" y="0"/>
            <a:ext cx="4518000" cy="6857280"/>
          </a:xfrm>
          <a:prstGeom prst="rect">
            <a:avLst/>
          </a:prstGeom>
          <a:ln w="0">
            <a:noFill/>
          </a:ln>
        </p:spPr>
      </p:pic>
      <p:pic>
        <p:nvPicPr>
          <p:cNvPr id="172" name="Picture 6" descr=""/>
          <p:cNvPicPr/>
          <p:nvPr/>
        </p:nvPicPr>
        <p:blipFill>
          <a:blip r:embed="rId3"/>
          <a:stretch/>
        </p:blipFill>
        <p:spPr>
          <a:xfrm>
            <a:off x="289440" y="6023880"/>
            <a:ext cx="2228040" cy="621360"/>
          </a:xfrm>
          <a:prstGeom prst="rect">
            <a:avLst/>
          </a:prstGeom>
          <a:ln w="0">
            <a:noFill/>
          </a:ln>
        </p:spPr>
      </p:pic>
      <p:sp>
        <p:nvSpPr>
          <p:cNvPr id="173" name="Rectangle 3"/>
          <p:cNvSpPr/>
          <p:nvPr/>
        </p:nvSpPr>
        <p:spPr>
          <a:xfrm>
            <a:off x="0" y="0"/>
            <a:ext cx="12191400" cy="6857280"/>
          </a:xfrm>
          <a:prstGeom prst="rect">
            <a:avLst/>
          </a:prstGeom>
          <a:solidFill>
            <a:srgbClr val="7600aa"/>
          </a:solidFill>
          <a:ln>
            <a:noFill/>
          </a:ln>
        </p:spPr>
        <p:style>
          <a:lnRef idx="2">
            <a:schemeClr val="accent1">
              <a:shade val="50000"/>
            </a:schemeClr>
          </a:lnRef>
          <a:fillRef idx="1">
            <a:schemeClr val="accent1"/>
          </a:fillRef>
          <a:effectRef idx="0">
            <a:schemeClr val="accent1"/>
          </a:effectRef>
          <a:fontRef idx="minor"/>
        </p:style>
      </p:sp>
      <p:pic>
        <p:nvPicPr>
          <p:cNvPr id="174" name="Picture 7" descr=""/>
          <p:cNvPicPr/>
          <p:nvPr/>
        </p:nvPicPr>
        <p:blipFill>
          <a:blip r:embed="rId4">
            <a:alphaModFix amt="49000"/>
          </a:blip>
          <a:stretch/>
        </p:blipFill>
        <p:spPr>
          <a:xfrm>
            <a:off x="0" y="0"/>
            <a:ext cx="12191400" cy="6857280"/>
          </a:xfrm>
          <a:prstGeom prst="rect">
            <a:avLst/>
          </a:prstGeom>
          <a:ln w="0">
            <a:noFill/>
          </a:ln>
        </p:spPr>
      </p:pic>
      <p:pic>
        <p:nvPicPr>
          <p:cNvPr id="175" name="Picture 10" descr=""/>
          <p:cNvPicPr/>
          <p:nvPr/>
        </p:nvPicPr>
        <p:blipFill>
          <a:blip r:embed="rId5"/>
          <a:stretch/>
        </p:blipFill>
        <p:spPr>
          <a:xfrm>
            <a:off x="3899160" y="1937160"/>
            <a:ext cx="4386600" cy="1223640"/>
          </a:xfrm>
          <a:prstGeom prst="rect">
            <a:avLst/>
          </a:prstGeom>
          <a:ln w="0">
            <a:noFill/>
          </a:ln>
        </p:spPr>
      </p:pic>
      <p:sp>
        <p:nvSpPr>
          <p:cNvPr id="1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17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4" name="Picture 8" descr=""/>
          <p:cNvPicPr/>
          <p:nvPr/>
        </p:nvPicPr>
        <p:blipFill>
          <a:blip r:embed="rId2"/>
          <a:stretch/>
        </p:blipFill>
        <p:spPr>
          <a:xfrm>
            <a:off x="7673400" y="0"/>
            <a:ext cx="4518000" cy="6857280"/>
          </a:xfrm>
          <a:prstGeom prst="rect">
            <a:avLst/>
          </a:prstGeom>
          <a:ln w="0">
            <a:noFill/>
          </a:ln>
        </p:spPr>
      </p:pic>
      <p:pic>
        <p:nvPicPr>
          <p:cNvPr id="215" name="Picture 6" descr=""/>
          <p:cNvPicPr/>
          <p:nvPr/>
        </p:nvPicPr>
        <p:blipFill>
          <a:blip r:embed="rId3"/>
          <a:stretch/>
        </p:blipFill>
        <p:spPr>
          <a:xfrm>
            <a:off x="289440" y="6023880"/>
            <a:ext cx="2228040" cy="621360"/>
          </a:xfrm>
          <a:prstGeom prst="rect">
            <a:avLst/>
          </a:prstGeom>
          <a:ln w="0">
            <a:noFill/>
          </a:ln>
        </p:spPr>
      </p:pic>
      <p:sp>
        <p:nvSpPr>
          <p:cNvPr id="216" name="Rectangle 3"/>
          <p:cNvSpPr/>
          <p:nvPr/>
        </p:nvSpPr>
        <p:spPr>
          <a:xfrm>
            <a:off x="0" y="0"/>
            <a:ext cx="12191400" cy="6857280"/>
          </a:xfrm>
          <a:prstGeom prst="rect">
            <a:avLst/>
          </a:prstGeom>
          <a:solidFill>
            <a:srgbClr val="4d92a8"/>
          </a:solidFill>
          <a:ln>
            <a:noFill/>
          </a:ln>
        </p:spPr>
        <p:style>
          <a:lnRef idx="2">
            <a:schemeClr val="accent1">
              <a:shade val="50000"/>
            </a:schemeClr>
          </a:lnRef>
          <a:fillRef idx="1">
            <a:schemeClr val="accent1"/>
          </a:fillRef>
          <a:effectRef idx="0">
            <a:schemeClr val="accent1"/>
          </a:effectRef>
          <a:fontRef idx="minor"/>
        </p:style>
      </p:sp>
      <p:pic>
        <p:nvPicPr>
          <p:cNvPr id="217" name="Picture 7" descr=""/>
          <p:cNvPicPr/>
          <p:nvPr/>
        </p:nvPicPr>
        <p:blipFill>
          <a:blip r:embed="rId4">
            <a:alphaModFix amt="59000"/>
          </a:blip>
          <a:stretch/>
        </p:blipFill>
        <p:spPr>
          <a:xfrm>
            <a:off x="0" y="0"/>
            <a:ext cx="12191400" cy="6857280"/>
          </a:xfrm>
          <a:prstGeom prst="rect">
            <a:avLst/>
          </a:prstGeom>
          <a:ln w="0">
            <a:noFill/>
          </a:ln>
        </p:spPr>
      </p:pic>
      <p:pic>
        <p:nvPicPr>
          <p:cNvPr id="218" name="Picture 10" descr=""/>
          <p:cNvPicPr/>
          <p:nvPr/>
        </p:nvPicPr>
        <p:blipFill>
          <a:blip r:embed="rId5"/>
          <a:stretch/>
        </p:blipFill>
        <p:spPr>
          <a:xfrm>
            <a:off x="3899160" y="1937160"/>
            <a:ext cx="4386600" cy="1223640"/>
          </a:xfrm>
          <a:prstGeom prst="rect">
            <a:avLst/>
          </a:prstGeom>
          <a:ln w="0">
            <a:noFill/>
          </a:ln>
        </p:spPr>
      </p:pic>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22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7" name="Picture 8" descr=""/>
          <p:cNvPicPr/>
          <p:nvPr/>
        </p:nvPicPr>
        <p:blipFill>
          <a:blip r:embed="rId2"/>
          <a:stretch/>
        </p:blipFill>
        <p:spPr>
          <a:xfrm>
            <a:off x="7673400" y="0"/>
            <a:ext cx="4518000" cy="6857280"/>
          </a:xfrm>
          <a:prstGeom prst="rect">
            <a:avLst/>
          </a:prstGeom>
          <a:ln w="0">
            <a:noFill/>
          </a:ln>
        </p:spPr>
      </p:pic>
      <p:pic>
        <p:nvPicPr>
          <p:cNvPr id="258" name="Picture 6" descr=""/>
          <p:cNvPicPr/>
          <p:nvPr/>
        </p:nvPicPr>
        <p:blipFill>
          <a:blip r:embed="rId3"/>
          <a:stretch/>
        </p:blipFill>
        <p:spPr>
          <a:xfrm>
            <a:off x="289440" y="6023880"/>
            <a:ext cx="2228040" cy="621360"/>
          </a:xfrm>
          <a:prstGeom prst="rect">
            <a:avLst/>
          </a:prstGeom>
          <a:ln w="0">
            <a:noFill/>
          </a:ln>
        </p:spPr>
      </p:pic>
      <p:sp>
        <p:nvSpPr>
          <p:cNvPr id="259" name="Rectangle 3"/>
          <p:cNvSpPr/>
          <p:nvPr/>
        </p:nvSpPr>
        <p:spPr>
          <a:xfrm>
            <a:off x="0" y="0"/>
            <a:ext cx="12191400" cy="6857280"/>
          </a:xfrm>
          <a:prstGeom prst="rect">
            <a:avLst/>
          </a:prstGeom>
          <a:solidFill>
            <a:srgbClr val="c70041"/>
          </a:solidFill>
          <a:ln>
            <a:noFill/>
          </a:ln>
        </p:spPr>
        <p:style>
          <a:lnRef idx="2">
            <a:schemeClr val="accent1">
              <a:shade val="50000"/>
            </a:schemeClr>
          </a:lnRef>
          <a:fillRef idx="1">
            <a:schemeClr val="accent1"/>
          </a:fillRef>
          <a:effectRef idx="0">
            <a:schemeClr val="accent1"/>
          </a:effectRef>
          <a:fontRef idx="minor"/>
        </p:style>
      </p:sp>
      <p:pic>
        <p:nvPicPr>
          <p:cNvPr id="260" name="Picture 7" descr=""/>
          <p:cNvPicPr/>
          <p:nvPr/>
        </p:nvPicPr>
        <p:blipFill>
          <a:blip r:embed="rId4">
            <a:alphaModFix amt="75000"/>
          </a:blip>
          <a:stretch/>
        </p:blipFill>
        <p:spPr>
          <a:xfrm>
            <a:off x="0" y="0"/>
            <a:ext cx="12191400" cy="6857280"/>
          </a:xfrm>
          <a:prstGeom prst="rect">
            <a:avLst/>
          </a:prstGeom>
          <a:ln w="0">
            <a:noFill/>
          </a:ln>
        </p:spPr>
      </p:pic>
      <p:pic>
        <p:nvPicPr>
          <p:cNvPr id="261" name="Picture 10" descr=""/>
          <p:cNvPicPr/>
          <p:nvPr/>
        </p:nvPicPr>
        <p:blipFill>
          <a:blip r:embed="rId5"/>
          <a:stretch/>
        </p:blipFill>
        <p:spPr>
          <a:xfrm>
            <a:off x="3899160" y="1937160"/>
            <a:ext cx="4386600" cy="1223640"/>
          </a:xfrm>
          <a:prstGeom prst="rect">
            <a:avLst/>
          </a:prstGeom>
          <a:ln w="0">
            <a:noFill/>
          </a:ln>
        </p:spPr>
      </p:pic>
      <p:sp>
        <p:nvSpPr>
          <p:cNvPr id="2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26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00" name="Picture 8" descr=""/>
          <p:cNvPicPr/>
          <p:nvPr/>
        </p:nvPicPr>
        <p:blipFill>
          <a:blip r:embed="rId2"/>
          <a:stretch/>
        </p:blipFill>
        <p:spPr>
          <a:xfrm>
            <a:off x="7673400" y="0"/>
            <a:ext cx="4518000" cy="6857280"/>
          </a:xfrm>
          <a:prstGeom prst="rect">
            <a:avLst/>
          </a:prstGeom>
          <a:ln w="0">
            <a:noFill/>
          </a:ln>
        </p:spPr>
      </p:pic>
      <p:pic>
        <p:nvPicPr>
          <p:cNvPr id="301" name="Picture 6" descr=""/>
          <p:cNvPicPr/>
          <p:nvPr/>
        </p:nvPicPr>
        <p:blipFill>
          <a:blip r:embed="rId3"/>
          <a:stretch/>
        </p:blipFill>
        <p:spPr>
          <a:xfrm>
            <a:off x="289440" y="6023880"/>
            <a:ext cx="2228040" cy="621360"/>
          </a:xfrm>
          <a:prstGeom prst="rect">
            <a:avLst/>
          </a:prstGeom>
          <a:ln w="0">
            <a:noFill/>
          </a:ln>
        </p:spPr>
      </p:pic>
      <p:sp>
        <p:nvSpPr>
          <p:cNvPr id="302" name="Rectangle 3"/>
          <p:cNvSpPr/>
          <p:nvPr/>
        </p:nvSpPr>
        <p:spPr>
          <a:xfrm>
            <a:off x="0" y="0"/>
            <a:ext cx="12191400" cy="6857280"/>
          </a:xfrm>
          <a:prstGeom prst="rect">
            <a:avLst/>
          </a:prstGeom>
          <a:solidFill>
            <a:srgbClr val="004961"/>
          </a:solidFill>
          <a:ln>
            <a:noFill/>
          </a:ln>
        </p:spPr>
        <p:style>
          <a:lnRef idx="2">
            <a:schemeClr val="accent1">
              <a:shade val="50000"/>
            </a:schemeClr>
          </a:lnRef>
          <a:fillRef idx="1">
            <a:schemeClr val="accent1"/>
          </a:fillRef>
          <a:effectRef idx="0">
            <a:schemeClr val="accent1"/>
          </a:effectRef>
          <a:fontRef idx="minor"/>
        </p:style>
      </p:sp>
      <p:pic>
        <p:nvPicPr>
          <p:cNvPr id="303" name="Picture 7" descr=""/>
          <p:cNvPicPr/>
          <p:nvPr/>
        </p:nvPicPr>
        <p:blipFill>
          <a:blip r:embed="rId4">
            <a:alphaModFix amt="39000"/>
          </a:blip>
          <a:stretch/>
        </p:blipFill>
        <p:spPr>
          <a:xfrm>
            <a:off x="0" y="0"/>
            <a:ext cx="12191400" cy="6857280"/>
          </a:xfrm>
          <a:prstGeom prst="rect">
            <a:avLst/>
          </a:prstGeom>
          <a:ln w="0">
            <a:noFill/>
          </a:ln>
        </p:spPr>
      </p:pic>
      <p:pic>
        <p:nvPicPr>
          <p:cNvPr id="304" name="Picture 10" descr=""/>
          <p:cNvPicPr/>
          <p:nvPr/>
        </p:nvPicPr>
        <p:blipFill>
          <a:blip r:embed="rId5"/>
          <a:stretch/>
        </p:blipFill>
        <p:spPr>
          <a:xfrm>
            <a:off x="3899160" y="1937160"/>
            <a:ext cx="4386600" cy="1223640"/>
          </a:xfrm>
          <a:prstGeom prst="rect">
            <a:avLst/>
          </a:prstGeom>
          <a:ln w="0">
            <a:noFill/>
          </a:ln>
        </p:spPr>
      </p:pic>
      <p:sp>
        <p:nvSpPr>
          <p:cNvPr id="3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30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43" name="Picture 8" descr=""/>
          <p:cNvPicPr/>
          <p:nvPr/>
        </p:nvPicPr>
        <p:blipFill>
          <a:blip r:embed="rId2"/>
          <a:stretch/>
        </p:blipFill>
        <p:spPr>
          <a:xfrm>
            <a:off x="7673400" y="0"/>
            <a:ext cx="4518000" cy="6857280"/>
          </a:xfrm>
          <a:prstGeom prst="rect">
            <a:avLst/>
          </a:prstGeom>
          <a:ln w="0">
            <a:noFill/>
          </a:ln>
        </p:spPr>
      </p:pic>
      <p:pic>
        <p:nvPicPr>
          <p:cNvPr id="344" name="Picture 6" descr=""/>
          <p:cNvPicPr/>
          <p:nvPr/>
        </p:nvPicPr>
        <p:blipFill>
          <a:blip r:embed="rId3"/>
          <a:stretch/>
        </p:blipFill>
        <p:spPr>
          <a:xfrm>
            <a:off x="289440" y="6023880"/>
            <a:ext cx="2228040" cy="621360"/>
          </a:xfrm>
          <a:prstGeom prst="rect">
            <a:avLst/>
          </a:prstGeom>
          <a:ln w="0">
            <a:noFill/>
          </a:ln>
        </p:spPr>
      </p:pic>
      <p:sp>
        <p:nvSpPr>
          <p:cNvPr id="345" name="Rectangle 14"/>
          <p:cNvSpPr/>
          <p:nvPr/>
        </p:nvSpPr>
        <p:spPr>
          <a:xfrm>
            <a:off x="0" y="0"/>
            <a:ext cx="5861160" cy="68572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346" name="Picture 15" descr=""/>
          <p:cNvPicPr/>
          <p:nvPr/>
        </p:nvPicPr>
        <p:blipFill>
          <a:blip r:embed="rId4">
            <a:alphaModFix amt="55000"/>
          </a:blip>
          <a:srcRect l="28124" t="0" r="23794" b="0"/>
          <a:stretch/>
        </p:blipFill>
        <p:spPr>
          <a:xfrm>
            <a:off x="0" y="0"/>
            <a:ext cx="5861160" cy="6857280"/>
          </a:xfrm>
          <a:prstGeom prst="rect">
            <a:avLst/>
          </a:prstGeom>
          <a:ln w="0">
            <a:noFill/>
          </a:ln>
        </p:spPr>
      </p:pic>
      <p:sp>
        <p:nvSpPr>
          <p:cNvPr id="347"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348" name="Picture 18" descr=""/>
          <p:cNvPicPr/>
          <p:nvPr/>
        </p:nvPicPr>
        <p:blipFill>
          <a:blip r:embed="rId5"/>
          <a:stretch/>
        </p:blipFill>
        <p:spPr>
          <a:xfrm>
            <a:off x="289440" y="6023880"/>
            <a:ext cx="2228040" cy="621360"/>
          </a:xfrm>
          <a:prstGeom prst="rect">
            <a:avLst/>
          </a:prstGeom>
          <a:ln w="0">
            <a:noFill/>
          </a:ln>
        </p:spPr>
      </p:pic>
      <p:sp>
        <p:nvSpPr>
          <p:cNvPr id="349" name="PlaceHolder 1"/>
          <p:cNvSpPr>
            <a:spLocks noGrp="1"/>
          </p:cNvSpPr>
          <p:nvPr>
            <p:ph type="ftr" idx="6"/>
          </p:nvPr>
        </p:nvSpPr>
        <p:spPr>
          <a:xfrm>
            <a:off x="2709000" y="6291000"/>
            <a:ext cx="3233880" cy="37044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defRPr>
            </a:lvl1pPr>
          </a:lstStyle>
          <a:p>
            <a:pPr>
              <a:lnSpc>
                <a:spcPct val="100000"/>
              </a:lnSpc>
              <a:buNone/>
            </a:pPr>
            <a:r>
              <a:rPr b="0" lang="en-US" sz="1200" spc="-1" strike="noStrike">
                <a:solidFill>
                  <a:srgbClr val="ffffff"/>
                </a:solidFill>
                <a:latin typeface="Arial"/>
              </a:rPr>
              <a:t>&lt;footer&gt;</a:t>
            </a:r>
            <a:endParaRPr b="0" lang="en-CA" sz="1200" spc="-1" strike="noStrike">
              <a:latin typeface="Times New Roman"/>
            </a:endParaRPr>
          </a:p>
        </p:txBody>
      </p:sp>
      <p:sp>
        <p:nvSpPr>
          <p:cNvPr id="35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Click to edit the title text format</a:t>
            </a:r>
            <a:endParaRPr b="0" lang="en-CA" sz="4400" spc="-1" strike="noStrike">
              <a:latin typeface="Arial"/>
            </a:endParaRPr>
          </a:p>
        </p:txBody>
      </p:sp>
      <p:sp>
        <p:nvSpPr>
          <p:cNvPr id="35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11.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3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1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image" Target="../media/image112.png"/><Relationship Id="rId4" Type="http://schemas.openxmlformats.org/officeDocument/2006/relationships/slideLayout" Target="../slideLayouts/slideLayout313.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3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22.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slideLayout" Target="../slideLayouts/slideLayout3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02.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slideLayout" Target="../slideLayouts/slideLayout30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29.xml.rels><?xml version="1.0" encoding="UTF-8"?>
<Relationships xmlns="http://schemas.openxmlformats.org/package/2006/relationships"><Relationship Id="rId1" Type="http://schemas.openxmlformats.org/officeDocument/2006/relationships/hyperlink" Target="https://en.wikipedia.org/wiki/Windows_11_version_history#cite_note-b22000-194a-4" TargetMode="External"/><Relationship Id="rId2" Type="http://schemas.openxmlformats.org/officeDocument/2006/relationships/hyperlink" Target="https://en.wikipedia.org/wiki/Windows_11_version_history#cite_note-5" TargetMode="External"/><Relationship Id="rId3" Type="http://schemas.openxmlformats.org/officeDocument/2006/relationships/hyperlink" Target="https://en.wikipedia.org/wiki/Windows_11_version_history" TargetMode="External"/><Relationship Id="rId4" Type="http://schemas.openxmlformats.org/officeDocument/2006/relationships/slideLayout" Target="../slideLayouts/slideLayout302.xml"/>
</Relationships>
</file>

<file path=ppt/slides/_rels/slide3.xml.rels><?xml version="1.0" encoding="UTF-8"?>
<Relationships xmlns="http://schemas.openxmlformats.org/package/2006/relationships"><Relationship Id="rId1" Type="http://schemas.openxmlformats.org/officeDocument/2006/relationships/hyperlink" Target="https://mapoflondon.uvic.ca/" TargetMode="External"/><Relationship Id="rId2" Type="http://schemas.openxmlformats.org/officeDocument/2006/relationships/hyperlink" Target="https://bcgenesis.uvic.ca/" TargetMode="External"/><Relationship Id="rId3" Type="http://schemas.openxmlformats.org/officeDocument/2006/relationships/hyperlink" Target="https://loi.uvic.ca/archive" TargetMode="External"/><Relationship Id="rId4"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31.xml.rels><?xml version="1.0" encoding="UTF-8"?>
<Relationships xmlns="http://schemas.openxmlformats.org/package/2006/relationships"><Relationship Id="rId1" Type="http://schemas.openxmlformats.org/officeDocument/2006/relationships/hyperlink" Target="https://semver.org/" TargetMode="External"/><Relationship Id="rId2" Type="http://schemas.openxmlformats.org/officeDocument/2006/relationships/slideLayout" Target="../slideLayouts/slideLayout302.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36.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slideLayout" Target="../slideLayouts/slideLayout302.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slideLayout" Target="../slideLayouts/slideLayout302.xml"/>
</Relationships>
</file>

<file path=ppt/slides/_rels/slide38.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302.xml"/>
</Relationships>
</file>

<file path=ppt/slides/_rels/slide39.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302.xml"/>
</Relationships>
</file>

<file path=ppt/slides/_rels/slide4.xml.rels><?xml version="1.0" encoding="UTF-8"?>
<Relationships xmlns="http://schemas.openxmlformats.org/package/2006/relationships"><Relationship Id="rId1" Type="http://schemas.openxmlformats.org/officeDocument/2006/relationships/hyperlink" Target="https://web.uvic.ca/hrd/indonesian/" TargetMode="External"/><Relationship Id="rId2" Type="http://schemas.openxmlformats.org/officeDocument/2006/relationships/image" Target="../media/image105.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30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02.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02.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13.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hyperlink" Target="https://en.wikipedia.org/wiki/Wikipedia:UGC" TargetMode="External"/><Relationship Id="rId2" Type="http://schemas.openxmlformats.org/officeDocument/2006/relationships/hyperlink" Target="https://en.wikipedia.org/wiki/Wikipedia:UGC" TargetMode="External"/><Relationship Id="rId3" Type="http://schemas.openxmlformats.org/officeDocument/2006/relationships/hyperlink" Target="https://en.wikipedia.org/wiki/Wikipedia:Vandalism" TargetMode="External"/><Relationship Id="rId4" Type="http://schemas.openxmlformats.org/officeDocument/2006/relationships/hyperlink" Target="https://en.wikipedia.org/wiki/Wikipedia:Vandalism" TargetMode="External"/><Relationship Id="rId5" Type="http://schemas.openxmlformats.org/officeDocument/2006/relationships/slideLayout" Target="../slideLayouts/slideLayout30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47.xml.rels><?xml version="1.0" encoding="UTF-8"?>
<Relationships xmlns="http://schemas.openxmlformats.org/package/2006/relationships"><Relationship Id="rId1" Type="http://schemas.openxmlformats.org/officeDocument/2006/relationships/hyperlink" Target="https://endings.uvic.ca/principles.html#release-management" TargetMode="External"/><Relationship Id="rId2" Type="http://schemas.openxmlformats.org/officeDocument/2006/relationships/slideLayout" Target="../slideLayouts/slideLayout313.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13.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hyperlink" Target="https://web.uvic.ca/lancenrd/martin/weblang/" TargetMode="External"/><Relationship Id="rId2" Type="http://schemas.openxmlformats.org/officeDocument/2006/relationships/image" Target="../media/image106.png"/><Relationship Id="rId3"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51.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3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13.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54.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313.xml"/>
</Relationships>
</file>

<file path=ppt/slides/_rels/slide55.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3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0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13.xml"/>
</Relationships>
</file>

<file path=ppt/slides/_rels/slide61.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3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7.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4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68.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81.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9.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PlaceHolder 1"/>
          <p:cNvSpPr>
            <a:spLocks noGrp="1"/>
          </p:cNvSpPr>
          <p:nvPr>
            <p:ph type="title"/>
          </p:nvPr>
        </p:nvSpPr>
        <p:spPr>
          <a:xfrm>
            <a:off x="1886760" y="3232800"/>
            <a:ext cx="8386920" cy="1455840"/>
          </a:xfrm>
          <a:prstGeom prst="rect">
            <a:avLst/>
          </a:prstGeom>
          <a:noFill/>
          <a:ln w="0">
            <a:noFill/>
          </a:ln>
        </p:spPr>
        <p:txBody>
          <a:bodyPr lIns="90000" rIns="0" tIns="0" bIns="0" anchor="t">
            <a:noAutofit/>
          </a:bodyPr>
          <a:p>
            <a:pPr algn="ctr">
              <a:lnSpc>
                <a:spcPct val="90000"/>
              </a:lnSpc>
              <a:buNone/>
            </a:pPr>
            <a:r>
              <a:rPr b="0" lang="en-US" sz="4800" spc="-1" strike="noStrike">
                <a:solidFill>
                  <a:srgbClr val="004c65"/>
                </a:solidFill>
                <a:latin typeface="Arial"/>
                <a:ea typeface="Roboto Medium"/>
              </a:rPr>
              <a:t>Eliminating technical debt in Digital Humanities projects</a:t>
            </a:r>
            <a:endParaRPr b="0" lang="en-CA" sz="4800" spc="-1" strike="noStrike">
              <a:latin typeface="Arial"/>
            </a:endParaRPr>
          </a:p>
        </p:txBody>
      </p:sp>
      <p:sp>
        <p:nvSpPr>
          <p:cNvPr id="1205" name="PlaceHolder 2"/>
          <p:cNvSpPr>
            <a:spLocks noGrp="1"/>
          </p:cNvSpPr>
          <p:nvPr>
            <p:ph type="subTitle"/>
          </p:nvPr>
        </p:nvSpPr>
        <p:spPr>
          <a:xfrm>
            <a:off x="1886760" y="4689000"/>
            <a:ext cx="8401680" cy="676800"/>
          </a:xfrm>
          <a:prstGeom prst="rect">
            <a:avLst/>
          </a:prstGeom>
          <a:noFill/>
          <a:ln w="0">
            <a:noFill/>
          </a:ln>
        </p:spPr>
        <p:txBody>
          <a:bodyPr lIns="0" rIns="0" tIns="0" bIns="0" anchor="t">
            <a:noAutofit/>
          </a:bodyPr>
          <a:p>
            <a:pPr algn="ctr">
              <a:lnSpc>
                <a:spcPct val="90000"/>
              </a:lnSpc>
              <a:spcBef>
                <a:spcPts val="1001"/>
              </a:spcBef>
              <a:buNone/>
              <a:tabLst>
                <a:tab algn="l" pos="0"/>
              </a:tabLst>
            </a:pPr>
            <a:r>
              <a:rPr b="0" lang="en-US" sz="2400" spc="-1" strike="noStrike">
                <a:solidFill>
                  <a:srgbClr val="004c65"/>
                </a:solidFill>
                <a:latin typeface="Arial"/>
                <a:ea typeface="Roboto"/>
              </a:rPr>
              <a:t>Janelle Jenstad and Martin Holmes</a:t>
            </a:r>
            <a:br>
              <a:rPr sz="2400"/>
            </a:br>
            <a:r>
              <a:rPr b="0" lang="en-US" sz="2000" spc="-1" strike="noStrike">
                <a:solidFill>
                  <a:srgbClr val="004c65"/>
                </a:solidFill>
                <a:latin typeface="Arial"/>
                <a:ea typeface="Roboto"/>
              </a:rPr>
              <a:t>University of Victoria Humanities Computing and Media Centre</a:t>
            </a:r>
            <a:endParaRPr b="0" lang="en-CA"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PlaceHolder 1"/>
          <p:cNvSpPr>
            <a:spLocks noGrp="1"/>
          </p:cNvSpPr>
          <p:nvPr>
            <p:ph type="title"/>
          </p:nvPr>
        </p:nvSpPr>
        <p:spPr>
          <a:xfrm>
            <a:off x="415440" y="992520"/>
            <a:ext cx="11360160" cy="2736360"/>
          </a:xfrm>
          <a:prstGeom prst="rect">
            <a:avLst/>
          </a:prstGeom>
          <a:noFill/>
          <a:ln w="0">
            <a:noFill/>
          </a:ln>
        </p:spPr>
        <p:txBody>
          <a:bodyPr anchor="b">
            <a:normAutofit/>
          </a:bodyPr>
          <a:p>
            <a:pPr algn="ctr">
              <a:lnSpc>
                <a:spcPct val="115000"/>
              </a:lnSpc>
              <a:buNone/>
              <a:tabLst>
                <a:tab algn="l" pos="0"/>
              </a:tabLst>
            </a:pPr>
            <a:r>
              <a:rPr b="1" lang="en-CA" sz="2800" spc="-1" strike="noStrike">
                <a:solidFill>
                  <a:srgbClr val="000000"/>
                </a:solidFill>
                <a:latin typeface="Arial"/>
                <a:ea typeface="Arial"/>
              </a:rPr>
              <a:t>What the Book Got Right, or,</a:t>
            </a:r>
            <a:br>
              <a:rPr sz="2800"/>
            </a:br>
            <a:r>
              <a:rPr b="1" lang="en-CA" sz="2800" spc="-1" strike="noStrike">
                <a:solidFill>
                  <a:srgbClr val="000000"/>
                </a:solidFill>
                <a:latin typeface="Arial"/>
                <a:ea typeface="Arial"/>
              </a:rPr>
              <a:t>Lots Of </a:t>
            </a:r>
            <a:r>
              <a:rPr b="1" i="1" lang="en-CA" sz="2800" spc="-1" strike="noStrike">
                <a:solidFill>
                  <a:srgbClr val="000000"/>
                </a:solidFill>
                <a:latin typeface="Arial"/>
                <a:ea typeface="Arial"/>
              </a:rPr>
              <a:t>Static</a:t>
            </a:r>
            <a:r>
              <a:rPr b="1" lang="en-CA" sz="2800" spc="-1" strike="noStrike">
                <a:solidFill>
                  <a:srgbClr val="000000"/>
                </a:solidFill>
                <a:latin typeface="Arial"/>
                <a:ea typeface="Arial"/>
              </a:rPr>
              <a:t> Copies Keep Stuff Safe</a:t>
            </a:r>
            <a:endParaRPr b="0" lang="en-CA" sz="2800" spc="-1" strike="noStrike">
              <a:solidFill>
                <a:srgbClr val="000000"/>
              </a:solidFill>
              <a:latin typeface="Arial"/>
            </a:endParaRPr>
          </a:p>
        </p:txBody>
      </p:sp>
      <p:sp>
        <p:nvSpPr>
          <p:cNvPr id="1224" name="PlaceHolder 2"/>
          <p:cNvSpPr>
            <a:spLocks noGrp="1"/>
          </p:cNvSpPr>
          <p:nvPr>
            <p:ph type="subTitle"/>
          </p:nvPr>
        </p:nvSpPr>
        <p:spPr>
          <a:xfrm>
            <a:off x="415440" y="3778560"/>
            <a:ext cx="11360160" cy="1056600"/>
          </a:xfrm>
          <a:prstGeom prst="rect">
            <a:avLst/>
          </a:prstGeom>
          <a:noFill/>
          <a:ln w="0">
            <a:noFill/>
          </a:ln>
        </p:spPr>
        <p:txBody>
          <a:bodyPr anchor="t">
            <a:normAutofit/>
          </a:bodyPr>
          <a:p>
            <a:pPr algn="ctr">
              <a:lnSpc>
                <a:spcPct val="100000"/>
              </a:lnSpc>
              <a:spcBef>
                <a:spcPts val="479"/>
              </a:spcBef>
              <a:buNone/>
              <a:tabLst>
                <a:tab algn="l" pos="0"/>
              </a:tabLst>
            </a:pPr>
            <a:r>
              <a:rPr b="0" lang="en-CA" sz="2800" spc="-1" strike="noStrike">
                <a:solidFill>
                  <a:srgbClr val="000000"/>
                </a:solidFill>
                <a:latin typeface="Arial"/>
                <a:ea typeface="Arial"/>
              </a:rPr>
              <a:t>Martin Holmes, Janelle Jenstad,</a:t>
            </a:r>
            <a:endParaRPr b="0" lang="en-CA" sz="2800" spc="-1" strike="noStrike">
              <a:latin typeface="Arial"/>
            </a:endParaRPr>
          </a:p>
          <a:p>
            <a:pPr algn="ctr">
              <a:lnSpc>
                <a:spcPct val="100000"/>
              </a:lnSpc>
              <a:spcBef>
                <a:spcPts val="479"/>
              </a:spcBef>
              <a:buNone/>
              <a:tabLst>
                <a:tab algn="l" pos="0"/>
              </a:tabLst>
            </a:pPr>
            <a:r>
              <a:rPr b="0" lang="en-CA" sz="2800" spc="-1" strike="noStrike">
                <a:solidFill>
                  <a:srgbClr val="000000"/>
                </a:solidFill>
                <a:latin typeface="Arial"/>
                <a:ea typeface="Arial"/>
              </a:rPr>
              <a:t>and the Endings Team</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PlaceHolder 1"/>
          <p:cNvSpPr>
            <a:spLocks noGrp="1"/>
          </p:cNvSpPr>
          <p:nvPr>
            <p:ph type="title"/>
          </p:nvPr>
        </p:nvSpPr>
        <p:spPr>
          <a:xfrm>
            <a:off x="677160" y="213840"/>
            <a:ext cx="10640880" cy="157536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Introduction</a:t>
            </a:r>
            <a:endParaRPr b="0" lang="en-CA" sz="2800" spc="-1" strike="noStrike">
              <a:solidFill>
                <a:srgbClr val="000000"/>
              </a:solidFill>
              <a:latin typeface="Arial"/>
            </a:endParaRPr>
          </a:p>
        </p:txBody>
      </p:sp>
      <p:pic>
        <p:nvPicPr>
          <p:cNvPr id="1226" name="Google Shape;30;p 2" descr=""/>
          <p:cNvPicPr/>
          <p:nvPr/>
        </p:nvPicPr>
        <p:blipFill>
          <a:blip r:embed="rId1"/>
          <a:stretch/>
        </p:blipFill>
        <p:spPr>
          <a:xfrm>
            <a:off x="2775240" y="1395000"/>
            <a:ext cx="6640560" cy="5024160"/>
          </a:xfrm>
          <a:prstGeom prst="rect">
            <a:avLst/>
          </a:prstGeom>
          <a:ln w="0">
            <a:noFill/>
          </a:ln>
          <a:effectLst>
            <a:outerShdw dist="19080" dir="5400000" blurRad="0" rotWithShape="0">
              <a:srgbClr val="000000">
                <a:alpha val="50000"/>
              </a:srgbClr>
            </a:outerShdw>
          </a:effectLst>
        </p:spPr>
      </p:pic>
      <p:sp>
        <p:nvSpPr>
          <p:cNvPr id="1227" name="Google Shape;31;p 2"/>
          <p:cNvSpPr/>
          <p:nvPr/>
        </p:nvSpPr>
        <p:spPr>
          <a:xfrm>
            <a:off x="8249760" y="4870440"/>
            <a:ext cx="562680" cy="419040"/>
          </a:xfrm>
          <a:prstGeom prst="roundRect">
            <a:avLst>
              <a:gd name="adj" fmla="val 16667"/>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8" name="PlaceHolder 1"/>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Outline</a:t>
            </a:r>
            <a:endParaRPr b="0" lang="en-CA" sz="2800" spc="-1" strike="noStrike">
              <a:solidFill>
                <a:srgbClr val="000000"/>
              </a:solidFill>
              <a:latin typeface="Arial"/>
            </a:endParaRPr>
          </a:p>
        </p:txBody>
      </p:sp>
      <p:sp>
        <p:nvSpPr>
          <p:cNvPr id="1229" name="PlaceHolder 2"/>
          <p:cNvSpPr>
            <a:spLocks noGrp="1"/>
          </p:cNvSpPr>
          <p:nvPr>
            <p:ph/>
          </p:nvPr>
        </p:nvSpPr>
        <p:spPr>
          <a:xfrm>
            <a:off x="1198800" y="1564920"/>
            <a:ext cx="9204480" cy="4561200"/>
          </a:xfrm>
          <a:prstGeom prst="rect">
            <a:avLst/>
          </a:prstGeom>
          <a:noFill/>
          <a:ln w="0">
            <a:noFill/>
          </a:ln>
        </p:spPr>
        <p:txBody>
          <a:bodyPr anchor="t">
            <a:normAutofit/>
          </a:bodyPr>
          <a:p>
            <a:pPr>
              <a:lnSpc>
                <a:spcPct val="100000"/>
              </a:lnSpc>
              <a:spcBef>
                <a:spcPts val="360"/>
              </a:spcBef>
              <a:buNone/>
              <a:tabLst>
                <a:tab algn="l" pos="0"/>
              </a:tabLst>
            </a:pPr>
            <a:r>
              <a:rPr b="0" lang="en-CA" sz="1400" spc="-1" strike="noStrike">
                <a:solidFill>
                  <a:srgbClr val="000000"/>
                </a:solidFill>
                <a:latin typeface="Arial"/>
                <a:ea typeface="Arial"/>
              </a:rPr>
              <a:t>1. Edition Versioning</a:t>
            </a: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2. Software Versioning</a:t>
            </a: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3. “Rolling-Release” Model</a:t>
            </a: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4. Justifiable Suspicions of Moving Targets</a:t>
            </a: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5. Stable Editioning</a:t>
            </a: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6. Lots of Static Copies</a:t>
            </a: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7. Conclusions</a:t>
            </a:r>
            <a:endParaRPr b="0" lang="en-CA"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PlaceHolder 1"/>
          <p:cNvSpPr>
            <a:spLocks noGrp="1"/>
          </p:cNvSpPr>
          <p:nvPr>
            <p:ph type="subTitle"/>
          </p:nvPr>
        </p:nvSpPr>
        <p:spPr>
          <a:xfrm>
            <a:off x="415440" y="3778560"/>
            <a:ext cx="11360160" cy="1056600"/>
          </a:xfrm>
          <a:prstGeom prst="rect">
            <a:avLst/>
          </a:prstGeom>
          <a:noFill/>
          <a:ln w="0">
            <a:noFill/>
          </a:ln>
        </p:spPr>
        <p:txBody>
          <a:bodyPr anchor="t">
            <a:normAutofit/>
          </a:bodyPr>
          <a:p>
            <a:pPr algn="ctr">
              <a:buNone/>
            </a:pPr>
            <a:endParaRPr b="0" lang="en-CA" sz="3200" spc="-1" strike="noStrike">
              <a:latin typeface="Arial"/>
            </a:endParaRPr>
          </a:p>
        </p:txBody>
      </p:sp>
      <p:sp>
        <p:nvSpPr>
          <p:cNvPr id="1231" name="PlaceHolder 2"/>
          <p:cNvSpPr>
            <a:spLocks noGrp="1"/>
          </p:cNvSpPr>
          <p:nvPr>
            <p:ph type="title"/>
          </p:nvPr>
        </p:nvSpPr>
        <p:spPr>
          <a:xfrm>
            <a:off x="415440" y="992520"/>
            <a:ext cx="11360160" cy="2736360"/>
          </a:xfrm>
          <a:prstGeom prst="rect">
            <a:avLst/>
          </a:prstGeom>
          <a:noFill/>
          <a:ln w="0">
            <a:noFill/>
          </a:ln>
        </p:spPr>
        <p:txBody>
          <a:bodyPr anchor="b">
            <a:normAutofit/>
          </a:bodyPr>
          <a:p>
            <a:pPr algn="ctr">
              <a:lnSpc>
                <a:spcPct val="100000"/>
              </a:lnSpc>
              <a:buNone/>
              <a:tabLst>
                <a:tab algn="l" pos="0"/>
              </a:tabLst>
            </a:pPr>
            <a:r>
              <a:rPr b="0" lang="en-CA" sz="5200" spc="-1" strike="noStrike">
                <a:solidFill>
                  <a:srgbClr val="0e3c75"/>
                </a:solidFill>
                <a:latin typeface="Arial"/>
                <a:ea typeface="Arial"/>
              </a:rPr>
              <a:t>Edition Versioning</a:t>
            </a:r>
            <a:endParaRPr b="0" lang="en-CA"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PlaceHolder 1"/>
          <p:cNvSpPr>
            <a:spLocks noGrp="1"/>
          </p:cNvSpPr>
          <p:nvPr>
            <p:ph type="title"/>
          </p:nvPr>
        </p:nvSpPr>
        <p:spPr>
          <a:xfrm>
            <a:off x="677160" y="213840"/>
            <a:ext cx="10640880" cy="143136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Edition</a:t>
            </a:r>
            <a:endParaRPr b="0" lang="en-CA" sz="2800" spc="-1" strike="noStrike">
              <a:solidFill>
                <a:srgbClr val="000000"/>
              </a:solidFill>
              <a:latin typeface="Arial"/>
            </a:endParaRPr>
          </a:p>
        </p:txBody>
      </p:sp>
      <p:sp>
        <p:nvSpPr>
          <p:cNvPr id="1233" name="PlaceHolder 2"/>
          <p:cNvSpPr>
            <a:spLocks noGrp="1"/>
          </p:cNvSpPr>
          <p:nvPr>
            <p:ph/>
          </p:nvPr>
        </p:nvSpPr>
        <p:spPr>
          <a:xfrm>
            <a:off x="1153800" y="1811160"/>
            <a:ext cx="9204480" cy="4561200"/>
          </a:xfrm>
          <a:prstGeom prst="rect">
            <a:avLst/>
          </a:prstGeom>
          <a:noFill/>
          <a:ln w="0">
            <a:noFill/>
          </a:ln>
        </p:spPr>
        <p:txBody>
          <a:bodyPr anchor="t">
            <a:normAutofit/>
          </a:bodyPr>
          <a:p>
            <a:pPr marL="101520">
              <a:lnSpc>
                <a:spcPct val="115000"/>
              </a:lnSpc>
              <a:buNone/>
              <a:tabLst>
                <a:tab algn="l" pos="0"/>
              </a:tabLst>
            </a:pPr>
            <a:r>
              <a:rPr b="0" lang="en-CA" sz="1350" spc="-1" strike="noStrike">
                <a:solidFill>
                  <a:srgbClr val="333333"/>
                </a:solidFill>
                <a:latin typeface="Arial"/>
                <a:ea typeface="Arial"/>
              </a:rPr>
              <a:t>German </a:t>
            </a:r>
            <a:r>
              <a:rPr b="0" i="1" lang="en-CA" sz="1350" spc="-1" strike="noStrike">
                <a:solidFill>
                  <a:srgbClr val="333333"/>
                </a:solidFill>
                <a:latin typeface="Arial"/>
                <a:ea typeface="Arial"/>
              </a:rPr>
              <a:t>Edition</a:t>
            </a:r>
            <a:r>
              <a:rPr b="0" lang="en-CA" sz="1350" spc="-1" strike="noStrike">
                <a:solidFill>
                  <a:srgbClr val="333333"/>
                </a:solidFill>
                <a:latin typeface="Arial"/>
                <a:ea typeface="Arial"/>
              </a:rPr>
              <a:t> (1537)</a:t>
            </a:r>
            <a:endParaRPr b="0" lang="en-CA" sz="1350" spc="-1" strike="noStrike">
              <a:solidFill>
                <a:srgbClr val="000000"/>
              </a:solidFill>
              <a:latin typeface="Arial"/>
            </a:endParaRPr>
          </a:p>
          <a:p>
            <a:pPr marL="101520">
              <a:lnSpc>
                <a:spcPct val="115000"/>
              </a:lnSpc>
              <a:spcBef>
                <a:spcPts val="201"/>
              </a:spcBef>
              <a:buNone/>
              <a:tabLst>
                <a:tab algn="l" pos="0"/>
              </a:tabLst>
            </a:pPr>
            <a:r>
              <a:rPr b="0" lang="en-CA" sz="1350" spc="-1" strike="noStrike">
                <a:solidFill>
                  <a:srgbClr val="333333"/>
                </a:solidFill>
                <a:latin typeface="Arial"/>
                <a:ea typeface="Arial"/>
              </a:rPr>
              <a:t>Dutch </a:t>
            </a:r>
            <a:r>
              <a:rPr b="0" i="1" lang="en-CA" sz="1350" spc="-1" strike="noStrike">
                <a:solidFill>
                  <a:srgbClr val="333333"/>
                </a:solidFill>
                <a:latin typeface="Arial"/>
                <a:ea typeface="Arial"/>
              </a:rPr>
              <a:t>editie</a:t>
            </a:r>
            <a:r>
              <a:rPr b="0" lang="en-CA" sz="1350" spc="-1" strike="noStrike">
                <a:solidFill>
                  <a:srgbClr val="333333"/>
                </a:solidFill>
                <a:latin typeface="Arial"/>
                <a:ea typeface="Arial"/>
              </a:rPr>
              <a:t> (1546)</a:t>
            </a:r>
            <a:endParaRPr b="0" lang="en-CA" sz="1350" spc="-1" strike="noStrike">
              <a:solidFill>
                <a:srgbClr val="000000"/>
              </a:solidFill>
              <a:latin typeface="Arial"/>
            </a:endParaRPr>
          </a:p>
          <a:p>
            <a:pPr marL="101520">
              <a:lnSpc>
                <a:spcPct val="115000"/>
              </a:lnSpc>
              <a:spcBef>
                <a:spcPts val="201"/>
              </a:spcBef>
              <a:buNone/>
              <a:tabLst>
                <a:tab algn="l" pos="0"/>
              </a:tabLst>
            </a:pPr>
            <a:r>
              <a:rPr b="0" lang="en-CA" sz="1350" spc="-1" strike="noStrike">
                <a:solidFill>
                  <a:srgbClr val="333333"/>
                </a:solidFill>
                <a:latin typeface="Arial"/>
                <a:ea typeface="Arial"/>
              </a:rPr>
              <a:t>English </a:t>
            </a:r>
            <a:r>
              <a:rPr b="0" i="1" lang="en-CA" sz="1350" spc="-1" strike="noStrike">
                <a:solidFill>
                  <a:srgbClr val="333333"/>
                </a:solidFill>
                <a:latin typeface="Arial"/>
                <a:ea typeface="Arial"/>
              </a:rPr>
              <a:t>edition</a:t>
            </a:r>
            <a:r>
              <a:rPr b="0" lang="en-CA" sz="1350" spc="-1" strike="noStrike">
                <a:solidFill>
                  <a:srgbClr val="333333"/>
                </a:solidFill>
                <a:latin typeface="Arial"/>
                <a:ea typeface="Arial"/>
              </a:rPr>
              <a:t> (1556)</a:t>
            </a:r>
            <a:endParaRPr b="0" lang="en-CA" sz="1350" spc="-1" strike="noStrike">
              <a:solidFill>
                <a:srgbClr val="000000"/>
              </a:solidFill>
              <a:latin typeface="Arial"/>
            </a:endParaRPr>
          </a:p>
          <a:p>
            <a:pPr marL="101520">
              <a:lnSpc>
                <a:spcPct val="115000"/>
              </a:lnSpc>
              <a:spcBef>
                <a:spcPts val="201"/>
              </a:spcBef>
              <a:buNone/>
              <a:tabLst>
                <a:tab algn="l" pos="0"/>
              </a:tabLst>
            </a:pPr>
            <a:r>
              <a:rPr b="0" lang="en-CA" sz="1350" spc="-1" strike="noStrike">
                <a:solidFill>
                  <a:srgbClr val="333333"/>
                </a:solidFill>
                <a:latin typeface="Arial"/>
                <a:ea typeface="Arial"/>
              </a:rPr>
              <a:t>Italian </a:t>
            </a:r>
            <a:r>
              <a:rPr b="0" i="1" lang="en-CA" sz="1350" spc="-1" strike="noStrike">
                <a:solidFill>
                  <a:srgbClr val="333333"/>
                </a:solidFill>
                <a:latin typeface="Arial"/>
                <a:ea typeface="Arial"/>
              </a:rPr>
              <a:t>edizione</a:t>
            </a:r>
            <a:r>
              <a:rPr b="0" lang="en-CA" sz="1350" spc="-1" strike="noStrike">
                <a:solidFill>
                  <a:srgbClr val="333333"/>
                </a:solidFill>
                <a:latin typeface="Arial"/>
                <a:ea typeface="Arial"/>
              </a:rPr>
              <a:t> (1575)</a:t>
            </a:r>
            <a:endParaRPr b="0" lang="en-CA" sz="1350" spc="-1" strike="noStrike">
              <a:solidFill>
                <a:srgbClr val="000000"/>
              </a:solidFill>
              <a:latin typeface="Arial"/>
            </a:endParaRPr>
          </a:p>
          <a:p>
            <a:pPr marL="101520">
              <a:lnSpc>
                <a:spcPct val="115000"/>
              </a:lnSpc>
              <a:spcBef>
                <a:spcPts val="201"/>
              </a:spcBef>
              <a:buNone/>
              <a:tabLst>
                <a:tab algn="l" pos="0"/>
              </a:tabLst>
            </a:pPr>
            <a:r>
              <a:rPr b="0" lang="en-CA" sz="1350" spc="-1" strike="noStrike">
                <a:solidFill>
                  <a:srgbClr val="333333"/>
                </a:solidFill>
                <a:latin typeface="Arial"/>
                <a:ea typeface="Arial"/>
              </a:rPr>
              <a:t>Portuguese </a:t>
            </a:r>
            <a:r>
              <a:rPr b="0" i="1" lang="en-CA" sz="1350" spc="-1" strike="noStrike">
                <a:solidFill>
                  <a:srgbClr val="333333"/>
                </a:solidFill>
                <a:latin typeface="Arial"/>
                <a:ea typeface="Arial"/>
              </a:rPr>
              <a:t>edição</a:t>
            </a:r>
            <a:r>
              <a:rPr b="0" lang="en-CA" sz="1350" spc="-1" strike="noStrike">
                <a:solidFill>
                  <a:srgbClr val="333333"/>
                </a:solidFill>
                <a:latin typeface="Arial"/>
                <a:ea typeface="Arial"/>
              </a:rPr>
              <a:t> (1666)</a:t>
            </a:r>
            <a:endParaRPr b="0" lang="en-CA" sz="1350" spc="-1" strike="noStrike">
              <a:solidFill>
                <a:srgbClr val="000000"/>
              </a:solidFill>
              <a:latin typeface="Arial"/>
            </a:endParaRPr>
          </a:p>
          <a:p>
            <a:pPr marL="101520">
              <a:lnSpc>
                <a:spcPct val="115000"/>
              </a:lnSpc>
              <a:spcBef>
                <a:spcPts val="201"/>
              </a:spcBef>
              <a:buNone/>
              <a:tabLst>
                <a:tab algn="l" pos="0"/>
              </a:tabLst>
            </a:pPr>
            <a:endParaRPr b="0" lang="en-CA" sz="1350" spc="-1" strike="noStrike">
              <a:solidFill>
                <a:srgbClr val="000000"/>
              </a:solidFill>
              <a:latin typeface="Arial"/>
            </a:endParaRPr>
          </a:p>
          <a:p>
            <a:pPr marL="101520">
              <a:lnSpc>
                <a:spcPct val="115000"/>
              </a:lnSpc>
              <a:spcBef>
                <a:spcPts val="201"/>
              </a:spcBef>
              <a:buNone/>
              <a:tabLst>
                <a:tab algn="l" pos="0"/>
              </a:tabLst>
            </a:pPr>
            <a:endParaRPr b="0" lang="en-CA" sz="1350" spc="-1" strike="noStrike">
              <a:solidFill>
                <a:srgbClr val="000000"/>
              </a:solidFill>
              <a:latin typeface="Arial"/>
            </a:endParaRPr>
          </a:p>
          <a:p>
            <a:pPr marL="101520">
              <a:lnSpc>
                <a:spcPct val="115000"/>
              </a:lnSpc>
              <a:spcBef>
                <a:spcPts val="201"/>
              </a:spcBef>
              <a:buNone/>
              <a:tabLst>
                <a:tab algn="l" pos="0"/>
              </a:tabLst>
            </a:pPr>
            <a:endParaRPr b="0" lang="en-CA" sz="1350" spc="-1" strike="noStrike">
              <a:solidFill>
                <a:srgbClr val="000000"/>
              </a:solidFill>
              <a:latin typeface="Arial"/>
            </a:endParaRPr>
          </a:p>
          <a:p>
            <a:pPr marL="101520">
              <a:lnSpc>
                <a:spcPct val="115000"/>
              </a:lnSpc>
              <a:spcBef>
                <a:spcPts val="201"/>
              </a:spcBef>
              <a:spcAft>
                <a:spcPts val="201"/>
              </a:spcAft>
              <a:buNone/>
              <a:tabLst>
                <a:tab algn="l" pos="0"/>
              </a:tabLst>
            </a:pPr>
            <a:endParaRPr b="0" lang="en-CA"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PlaceHolder 1"/>
          <p:cNvSpPr>
            <a:spLocks noGrp="1"/>
          </p:cNvSpPr>
          <p:nvPr>
            <p:ph/>
          </p:nvPr>
        </p:nvSpPr>
        <p:spPr>
          <a:xfrm>
            <a:off x="773280" y="1789560"/>
            <a:ext cx="10248120" cy="4284360"/>
          </a:xfrm>
          <a:prstGeom prst="rect">
            <a:avLst/>
          </a:prstGeom>
          <a:noFill/>
          <a:ln w="0">
            <a:noFill/>
          </a:ln>
        </p:spPr>
        <p:txBody>
          <a:bodyPr anchor="t">
            <a:normAutofit/>
          </a:bodyPr>
          <a:p>
            <a:pPr>
              <a:lnSpc>
                <a:spcPct val="100000"/>
              </a:lnSpc>
              <a:spcBef>
                <a:spcPts val="360"/>
              </a:spcBef>
              <a:buNone/>
              <a:tabLst>
                <a:tab algn="l" pos="0"/>
              </a:tabLst>
            </a:pPr>
            <a:r>
              <a:rPr b="0" lang="en-CA" sz="1350" spc="-1" strike="noStrike">
                <a:solidFill>
                  <a:srgbClr val="000000"/>
                </a:solidFill>
                <a:latin typeface="Arial"/>
                <a:ea typeface="Arial"/>
              </a:rPr>
              <a:t>Edmund Coote, </a:t>
            </a:r>
            <a:r>
              <a:rPr b="0" i="1" lang="en-CA" sz="1350" spc="-1" strike="noStrike">
                <a:solidFill>
                  <a:srgbClr val="000000"/>
                </a:solidFill>
                <a:latin typeface="Arial"/>
                <a:ea typeface="Arial"/>
              </a:rPr>
              <a:t>The English Schoolmaster</a:t>
            </a:r>
            <a:r>
              <a:rPr b="0" lang="en-CA" sz="1350" spc="-1" strike="noStrike">
                <a:solidFill>
                  <a:srgbClr val="000000"/>
                </a:solidFill>
                <a:latin typeface="Arial"/>
                <a:ea typeface="Arial"/>
              </a:rPr>
              <a:t> (1596): “putting forth”</a:t>
            </a:r>
            <a:endParaRPr b="0" lang="en-CA" sz="1350" spc="-1" strike="noStrike">
              <a:solidFill>
                <a:srgbClr val="000000"/>
              </a:solidFill>
              <a:latin typeface="Arial"/>
            </a:endParaRPr>
          </a:p>
          <a:p>
            <a:pPr>
              <a:lnSpc>
                <a:spcPct val="100000"/>
              </a:lnSpc>
              <a:spcBef>
                <a:spcPts val="360"/>
              </a:spcBef>
              <a:buNone/>
              <a:tabLst>
                <a:tab algn="l" pos="0"/>
              </a:tabLst>
            </a:pPr>
            <a:endParaRPr b="0" lang="en-CA" sz="1350" spc="-1" strike="noStrike">
              <a:solidFill>
                <a:srgbClr val="000000"/>
              </a:solidFill>
              <a:latin typeface="Arial"/>
            </a:endParaRPr>
          </a:p>
          <a:p>
            <a:pPr>
              <a:lnSpc>
                <a:spcPct val="100000"/>
              </a:lnSpc>
              <a:spcBef>
                <a:spcPts val="360"/>
              </a:spcBef>
              <a:buNone/>
              <a:tabLst>
                <a:tab algn="l" pos="0"/>
              </a:tabLst>
            </a:pPr>
            <a:r>
              <a:rPr b="0" lang="en-CA" sz="1350" spc="-1" strike="noStrike">
                <a:solidFill>
                  <a:srgbClr val="000000"/>
                </a:solidFill>
                <a:latin typeface="Arial"/>
                <a:ea typeface="Arial"/>
              </a:rPr>
              <a:t>John Florio, </a:t>
            </a:r>
            <a:r>
              <a:rPr b="0" i="1" lang="en-CA" sz="1350" spc="-1" strike="noStrike">
                <a:solidFill>
                  <a:srgbClr val="000000"/>
                </a:solidFill>
                <a:latin typeface="Arial"/>
                <a:ea typeface="Arial"/>
              </a:rPr>
              <a:t>A World of Words</a:t>
            </a:r>
            <a:r>
              <a:rPr b="0" lang="en-CA" sz="1350" spc="-1" strike="noStrike">
                <a:solidFill>
                  <a:srgbClr val="000000"/>
                </a:solidFill>
                <a:latin typeface="Arial"/>
                <a:ea typeface="Arial"/>
              </a:rPr>
              <a:t> (1598): “a setting foorth, a publishing, a creating or an edition”</a:t>
            </a:r>
            <a:endParaRPr b="0" lang="en-CA" sz="1350" spc="-1" strike="noStrike">
              <a:solidFill>
                <a:srgbClr val="000000"/>
              </a:solidFill>
              <a:latin typeface="Arial"/>
            </a:endParaRPr>
          </a:p>
          <a:p>
            <a:pPr marL="457200">
              <a:lnSpc>
                <a:spcPct val="115000"/>
              </a:lnSpc>
              <a:buNone/>
              <a:tabLst>
                <a:tab algn="l" pos="0"/>
              </a:tabLst>
            </a:pPr>
            <a:endParaRPr b="0" lang="en-CA" sz="1350" spc="-1" strike="noStrike">
              <a:solidFill>
                <a:srgbClr val="000000"/>
              </a:solidFill>
              <a:latin typeface="Arial"/>
            </a:endParaRPr>
          </a:p>
          <a:p>
            <a:pPr>
              <a:lnSpc>
                <a:spcPct val="115000"/>
              </a:lnSpc>
              <a:buNone/>
              <a:tabLst>
                <a:tab algn="l" pos="0"/>
              </a:tabLst>
            </a:pPr>
            <a:r>
              <a:rPr b="0" lang="en-CA" sz="1350" spc="-1" strike="noStrike">
                <a:solidFill>
                  <a:srgbClr val="000000"/>
                </a:solidFill>
                <a:latin typeface="Arial"/>
                <a:ea typeface="Arial"/>
              </a:rPr>
              <a:t>Robert Cawdrey, </a:t>
            </a:r>
            <a:r>
              <a:rPr b="0" i="1" lang="en-CA" sz="1350" spc="-1" strike="noStrike">
                <a:solidFill>
                  <a:srgbClr val="000000"/>
                </a:solidFill>
                <a:latin typeface="Arial"/>
                <a:ea typeface="Arial"/>
              </a:rPr>
              <a:t>A Table Alphabetical</a:t>
            </a:r>
            <a:r>
              <a:rPr b="0" lang="en-CA" sz="1350" spc="-1" strike="noStrike">
                <a:solidFill>
                  <a:srgbClr val="000000"/>
                </a:solidFill>
                <a:latin typeface="Arial"/>
                <a:ea typeface="Arial"/>
              </a:rPr>
              <a:t> (1604): a “putting fourth, setting abroade”</a:t>
            </a:r>
            <a:endParaRPr b="0" lang="en-CA" sz="1350" spc="-1" strike="noStrike">
              <a:solidFill>
                <a:srgbClr val="000000"/>
              </a:solidFill>
              <a:latin typeface="Arial"/>
            </a:endParaRPr>
          </a:p>
          <a:p>
            <a:pPr>
              <a:lnSpc>
                <a:spcPct val="100000"/>
              </a:lnSpc>
              <a:spcBef>
                <a:spcPts val="360"/>
              </a:spcBef>
              <a:buNone/>
              <a:tabLst>
                <a:tab algn="l" pos="0"/>
              </a:tabLst>
            </a:pPr>
            <a:endParaRPr b="0" lang="en-CA" sz="1500" spc="-1" strike="noStrike">
              <a:solidFill>
                <a:srgbClr val="000000"/>
              </a:solidFill>
              <a:latin typeface="Arial"/>
            </a:endParaRPr>
          </a:p>
        </p:txBody>
      </p:sp>
      <p:sp>
        <p:nvSpPr>
          <p:cNvPr id="1235" name="PlaceHolder 2"/>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a:t>
            </a:r>
            <a:r>
              <a:rPr b="0" lang="en-CA" sz="2800" spc="-1" strike="noStrike">
                <a:solidFill>
                  <a:srgbClr val="0e3c75"/>
                </a:solidFill>
                <a:latin typeface="Arial"/>
                <a:ea typeface="Arial"/>
              </a:rPr>
              <a:t>edition”</a:t>
            </a:r>
            <a:endParaRPr b="0" lang="en-CA"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PlaceHolder 1"/>
          <p:cNvSpPr>
            <a:spLocks noGrp="1"/>
          </p:cNvSpPr>
          <p:nvPr>
            <p:ph/>
          </p:nvPr>
        </p:nvSpPr>
        <p:spPr>
          <a:xfrm>
            <a:off x="1198800" y="1929960"/>
            <a:ext cx="9204480" cy="4196520"/>
          </a:xfrm>
          <a:prstGeom prst="rect">
            <a:avLst/>
          </a:prstGeom>
          <a:noFill/>
          <a:ln w="0">
            <a:noFill/>
          </a:ln>
        </p:spPr>
        <p:txBody>
          <a:bodyPr anchor="t">
            <a:normAutofit/>
          </a:bodyPr>
          <a:p>
            <a:pPr>
              <a:lnSpc>
                <a:spcPct val="115000"/>
              </a:lnSpc>
              <a:buNone/>
              <a:tabLst>
                <a:tab algn="l" pos="0"/>
              </a:tabLst>
            </a:pPr>
            <a:r>
              <a:rPr b="0" lang="en-CA" sz="1800" spc="-1" strike="noStrike">
                <a:solidFill>
                  <a:srgbClr val="000000"/>
                </a:solidFill>
                <a:latin typeface="Arial"/>
                <a:ea typeface="Arial"/>
              </a:rPr>
              <a:t>A printed version of a given work that may be distinguished from other versions … by </a:t>
            </a:r>
            <a:r>
              <a:rPr b="0" lang="en-CA" sz="1800" spc="-1" strike="noStrike">
                <a:solidFill>
                  <a:srgbClr val="cc0000"/>
                </a:solidFill>
                <a:latin typeface="Arial"/>
                <a:ea typeface="Arial"/>
              </a:rPr>
              <a:t>its membership of a complete batch of copies printed from the same setting of type, usually at the same time and place</a:t>
            </a:r>
            <a:r>
              <a:rPr b="0" lang="en-CA" sz="1800" spc="-1" strike="noStrike">
                <a:solidFill>
                  <a:srgbClr val="000000"/>
                </a:solidFill>
                <a:latin typeface="Arial"/>
                <a:ea typeface="Arial"/>
              </a:rPr>
              <a:t>. These batches come to be numbered as first, second, third, etc. editions, each time a new version is set again from fresh type.</a:t>
            </a:r>
            <a:endParaRPr b="0" lang="en-CA" sz="1800" spc="-1" strike="noStrike">
              <a:solidFill>
                <a:srgbClr val="000000"/>
              </a:solidFill>
              <a:latin typeface="Arial"/>
            </a:endParaRPr>
          </a:p>
          <a:p>
            <a:pPr algn="r">
              <a:lnSpc>
                <a:spcPct val="115000"/>
              </a:lnSpc>
              <a:buNone/>
              <a:tabLst>
                <a:tab algn="l" pos="0"/>
              </a:tabLst>
            </a:pPr>
            <a:r>
              <a:rPr b="0" lang="en-CA" sz="1600" spc="-1" strike="noStrike">
                <a:solidFill>
                  <a:srgbClr val="000000"/>
                </a:solidFill>
                <a:latin typeface="Arial"/>
                <a:ea typeface="Arial"/>
              </a:rPr>
              <a:t>- Baldick, </a:t>
            </a:r>
            <a:r>
              <a:rPr b="0" i="1" lang="en-CA" sz="1600" spc="-1" strike="noStrike">
                <a:solidFill>
                  <a:srgbClr val="000000"/>
                </a:solidFill>
                <a:latin typeface="Arial"/>
                <a:ea typeface="Arial"/>
              </a:rPr>
              <a:t>Oxford Dictionary of Literary Terms</a:t>
            </a:r>
            <a:endParaRPr b="0" lang="en-CA" sz="1600" spc="-1" strike="noStrike">
              <a:solidFill>
                <a:srgbClr val="000000"/>
              </a:solidFill>
              <a:latin typeface="Arial"/>
            </a:endParaRPr>
          </a:p>
          <a:p>
            <a:pPr>
              <a:lnSpc>
                <a:spcPct val="115000"/>
              </a:lnSpc>
              <a:buNone/>
              <a:tabLst>
                <a:tab algn="l" pos="0"/>
              </a:tabLst>
            </a:pPr>
            <a:endParaRPr b="0" lang="en-CA" sz="1200" spc="-1" strike="noStrike">
              <a:solidFill>
                <a:srgbClr val="000000"/>
              </a:solidFill>
              <a:latin typeface="Arial"/>
            </a:endParaRPr>
          </a:p>
          <a:p>
            <a:pPr>
              <a:lnSpc>
                <a:spcPct val="115000"/>
              </a:lnSpc>
              <a:buNone/>
              <a:tabLst>
                <a:tab algn="l" pos="0"/>
              </a:tabLst>
            </a:pPr>
            <a:endParaRPr b="0" lang="en-CA" sz="1200" spc="-1" strike="noStrike">
              <a:solidFill>
                <a:srgbClr val="000000"/>
              </a:solidFill>
              <a:latin typeface="Arial"/>
            </a:endParaRPr>
          </a:p>
          <a:p>
            <a:pPr>
              <a:lnSpc>
                <a:spcPct val="115000"/>
              </a:lnSpc>
              <a:buNone/>
              <a:tabLst>
                <a:tab algn="l" pos="0"/>
              </a:tabLst>
            </a:pPr>
            <a:endParaRPr b="0" lang="en-CA" sz="1200" spc="-1" strike="noStrike">
              <a:solidFill>
                <a:srgbClr val="000000"/>
              </a:solidFill>
              <a:latin typeface="Arial"/>
            </a:endParaRPr>
          </a:p>
        </p:txBody>
      </p:sp>
      <p:sp>
        <p:nvSpPr>
          <p:cNvPr id="1237" name="PlaceHolder 2"/>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Edition as text</a:t>
            </a:r>
            <a:endParaRPr b="0" lang="en-CA"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PlaceHolder 1"/>
          <p:cNvSpPr>
            <a:spLocks noGrp="1"/>
          </p:cNvSpPr>
          <p:nvPr>
            <p:ph/>
          </p:nvPr>
        </p:nvSpPr>
        <p:spPr>
          <a:xfrm>
            <a:off x="1198800" y="1564920"/>
            <a:ext cx="9204480" cy="4561200"/>
          </a:xfrm>
          <a:prstGeom prst="rect">
            <a:avLst/>
          </a:prstGeom>
          <a:noFill/>
          <a:ln w="0">
            <a:noFill/>
          </a:ln>
        </p:spPr>
        <p:txBody>
          <a:bodyPr anchor="t">
            <a:normAutofit/>
          </a:bodyPr>
          <a:p>
            <a:pPr>
              <a:lnSpc>
                <a:spcPct val="100000"/>
              </a:lnSpc>
              <a:spcBef>
                <a:spcPts val="360"/>
              </a:spcBef>
              <a:buNone/>
              <a:tabLst>
                <a:tab algn="l" pos="0"/>
              </a:tabLst>
            </a:pPr>
            <a:endParaRPr b="0" lang="en-CA" sz="14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a:p>
            <a:pPr marL="101520">
              <a:lnSpc>
                <a:spcPct val="115000"/>
              </a:lnSpc>
              <a:buNone/>
              <a:tabLst>
                <a:tab algn="l" pos="0"/>
              </a:tabLst>
            </a:pPr>
            <a:r>
              <a:rPr b="0" lang="en-CA" sz="1800" spc="-1" strike="noStrike">
                <a:solidFill>
                  <a:srgbClr val="333333"/>
                </a:solidFill>
                <a:latin typeface="Arial"/>
                <a:ea typeface="Arial"/>
              </a:rPr>
              <a:t>I haue now in this seconde edition taken about it such paines, yt verye fewe great faultes &amp; notable errours are in it to be founde.</a:t>
            </a:r>
            <a:endParaRPr b="0" lang="en-CA" sz="1800" spc="-1" strike="noStrike">
              <a:solidFill>
                <a:srgbClr val="000000"/>
              </a:solidFill>
              <a:latin typeface="Arial"/>
            </a:endParaRPr>
          </a:p>
          <a:p>
            <a:pPr marL="101520">
              <a:lnSpc>
                <a:spcPct val="115000"/>
              </a:lnSpc>
              <a:spcBef>
                <a:spcPts val="201"/>
              </a:spcBef>
              <a:buNone/>
              <a:tabLst>
                <a:tab algn="l" pos="0"/>
              </a:tabLst>
            </a:pPr>
            <a:endParaRPr b="0" lang="en-CA" sz="1300" spc="-1" strike="noStrike">
              <a:solidFill>
                <a:srgbClr val="000000"/>
              </a:solidFill>
              <a:latin typeface="Arial"/>
            </a:endParaRPr>
          </a:p>
          <a:p>
            <a:pPr marL="101520" algn="r">
              <a:lnSpc>
                <a:spcPct val="115000"/>
              </a:lnSpc>
              <a:spcBef>
                <a:spcPts val="201"/>
              </a:spcBef>
              <a:buNone/>
              <a:tabLst>
                <a:tab algn="l" pos="0"/>
              </a:tabLst>
            </a:pPr>
            <a:r>
              <a:rPr b="0" lang="en-CA" sz="1300" spc="-1" strike="noStrike">
                <a:solidFill>
                  <a:srgbClr val="333333"/>
                </a:solidFill>
                <a:latin typeface="Arial"/>
                <a:ea typeface="Arial"/>
              </a:rPr>
              <a:t>– </a:t>
            </a:r>
            <a:r>
              <a:rPr b="0" lang="en-CA" sz="1300" spc="-1" strike="noStrike">
                <a:solidFill>
                  <a:srgbClr val="333333"/>
                </a:solidFill>
                <a:latin typeface="Arial"/>
                <a:ea typeface="Arial"/>
              </a:rPr>
              <a:t>Ralphe Robynson,</a:t>
            </a:r>
            <a:endParaRPr b="0" lang="en-CA" sz="1300" spc="-1" strike="noStrike">
              <a:solidFill>
                <a:srgbClr val="000000"/>
              </a:solidFill>
              <a:latin typeface="Arial"/>
            </a:endParaRPr>
          </a:p>
          <a:p>
            <a:pPr marL="101520" algn="r">
              <a:lnSpc>
                <a:spcPct val="115000"/>
              </a:lnSpc>
              <a:spcBef>
                <a:spcPts val="201"/>
              </a:spcBef>
              <a:buNone/>
              <a:tabLst>
                <a:tab algn="l" pos="0"/>
              </a:tabLst>
            </a:pPr>
            <a:r>
              <a:rPr b="0" lang="en-CA" sz="1300" spc="-1" strike="noStrike">
                <a:solidFill>
                  <a:srgbClr val="333333"/>
                </a:solidFill>
                <a:latin typeface="Arial"/>
                <a:ea typeface="Arial"/>
              </a:rPr>
              <a:t>second edition of</a:t>
            </a:r>
            <a:endParaRPr b="0" lang="en-CA" sz="1300" spc="-1" strike="noStrike">
              <a:solidFill>
                <a:srgbClr val="000000"/>
              </a:solidFill>
              <a:latin typeface="Arial"/>
            </a:endParaRPr>
          </a:p>
          <a:p>
            <a:pPr marL="101520" algn="r">
              <a:lnSpc>
                <a:spcPct val="115000"/>
              </a:lnSpc>
              <a:spcBef>
                <a:spcPts val="201"/>
              </a:spcBef>
              <a:buNone/>
              <a:tabLst>
                <a:tab algn="l" pos="0"/>
              </a:tabLst>
            </a:pPr>
            <a:r>
              <a:rPr b="0" lang="en-CA" sz="1300" spc="-1" strike="noStrike">
                <a:solidFill>
                  <a:srgbClr val="333333"/>
                </a:solidFill>
                <a:latin typeface="Arial"/>
                <a:ea typeface="Arial"/>
              </a:rPr>
              <a:t> </a:t>
            </a:r>
            <a:r>
              <a:rPr b="0" lang="en-CA" sz="1300" spc="-1" strike="noStrike">
                <a:solidFill>
                  <a:srgbClr val="333333"/>
                </a:solidFill>
                <a:latin typeface="Arial"/>
                <a:ea typeface="Arial"/>
              </a:rPr>
              <a:t>his translation of </a:t>
            </a:r>
            <a:endParaRPr b="0" lang="en-CA" sz="1300" spc="-1" strike="noStrike">
              <a:solidFill>
                <a:srgbClr val="000000"/>
              </a:solidFill>
              <a:latin typeface="Arial"/>
            </a:endParaRPr>
          </a:p>
          <a:p>
            <a:pPr marL="101520" algn="r">
              <a:lnSpc>
                <a:spcPct val="115000"/>
              </a:lnSpc>
              <a:spcBef>
                <a:spcPts val="201"/>
              </a:spcBef>
              <a:buNone/>
              <a:tabLst>
                <a:tab algn="l" pos="0"/>
              </a:tabLst>
            </a:pPr>
            <a:r>
              <a:rPr b="0" lang="en-CA" sz="1300" spc="-1" strike="noStrike">
                <a:solidFill>
                  <a:srgbClr val="333333"/>
                </a:solidFill>
                <a:latin typeface="Arial"/>
                <a:ea typeface="Arial"/>
              </a:rPr>
              <a:t>Thomas More’s </a:t>
            </a:r>
            <a:r>
              <a:rPr b="0" i="1" lang="en-CA" sz="1300" spc="-1" strike="noStrike">
                <a:solidFill>
                  <a:srgbClr val="333333"/>
                </a:solidFill>
                <a:latin typeface="Arial"/>
                <a:ea typeface="Arial"/>
              </a:rPr>
              <a:t>Utopia</a:t>
            </a:r>
            <a:r>
              <a:rPr b="0" lang="en-CA" sz="1300" spc="-1" strike="noStrike">
                <a:solidFill>
                  <a:srgbClr val="333333"/>
                </a:solidFill>
                <a:latin typeface="Arial"/>
                <a:ea typeface="Arial"/>
              </a:rPr>
              <a:t>, 1556 (A3v)</a:t>
            </a:r>
            <a:endParaRPr b="0" lang="en-CA" sz="1300" spc="-1" strike="noStrike">
              <a:solidFill>
                <a:srgbClr val="000000"/>
              </a:solidFill>
              <a:latin typeface="Arial"/>
            </a:endParaRPr>
          </a:p>
          <a:p>
            <a:pPr>
              <a:lnSpc>
                <a:spcPct val="100000"/>
              </a:lnSpc>
              <a:spcBef>
                <a:spcPts val="360"/>
              </a:spcBef>
              <a:buNone/>
              <a:tabLst>
                <a:tab algn="l" pos="0"/>
              </a:tabLst>
            </a:pPr>
            <a:endParaRPr b="0" lang="en-CA" sz="1700" spc="-1" strike="noStrike">
              <a:solidFill>
                <a:srgbClr val="000000"/>
              </a:solidFill>
              <a:latin typeface="Arial"/>
            </a:endParaRPr>
          </a:p>
        </p:txBody>
      </p:sp>
      <p:sp>
        <p:nvSpPr>
          <p:cNvPr id="1239" name="PlaceHolder 2"/>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New Edition as New Text</a:t>
            </a:r>
            <a:endParaRPr b="0" lang="en-CA"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0" name="Google Shape;72;p12" descr=""/>
          <p:cNvPicPr/>
          <p:nvPr/>
        </p:nvPicPr>
        <p:blipFill>
          <a:blip r:embed="rId1"/>
          <a:stretch/>
        </p:blipFill>
        <p:spPr>
          <a:xfrm>
            <a:off x="4142880" y="251640"/>
            <a:ext cx="3353400" cy="5514120"/>
          </a:xfrm>
          <a:prstGeom prst="rect">
            <a:avLst/>
          </a:prstGeom>
          <a:ln w="0">
            <a:noFill/>
          </a:ln>
        </p:spPr>
      </p:pic>
      <p:pic>
        <p:nvPicPr>
          <p:cNvPr id="1241" name="Google Shape;73;p 2" descr=""/>
          <p:cNvPicPr/>
          <p:nvPr/>
        </p:nvPicPr>
        <p:blipFill>
          <a:blip r:embed="rId2"/>
          <a:srcRect l="49224" t="0" r="0" b="0"/>
          <a:stretch/>
        </p:blipFill>
        <p:spPr>
          <a:xfrm>
            <a:off x="7758000" y="251640"/>
            <a:ext cx="3785400" cy="5514120"/>
          </a:xfrm>
          <a:prstGeom prst="rect">
            <a:avLst/>
          </a:prstGeom>
          <a:ln w="0">
            <a:noFill/>
          </a:ln>
        </p:spPr>
      </p:pic>
      <p:pic>
        <p:nvPicPr>
          <p:cNvPr id="1242" name="Google Shape;74;p 2" descr=""/>
          <p:cNvPicPr/>
          <p:nvPr/>
        </p:nvPicPr>
        <p:blipFill>
          <a:blip r:embed="rId3"/>
          <a:srcRect l="1768" t="3156" r="-1768" b="-3156"/>
          <a:stretch/>
        </p:blipFill>
        <p:spPr>
          <a:xfrm>
            <a:off x="203040" y="1422000"/>
            <a:ext cx="3736440" cy="279216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PlaceHolder 1"/>
          <p:cNvSpPr>
            <a:spLocks noGrp="1"/>
          </p:cNvSpPr>
          <p:nvPr>
            <p:ph/>
          </p:nvPr>
        </p:nvSpPr>
        <p:spPr>
          <a:xfrm>
            <a:off x="1168560" y="1881720"/>
            <a:ext cx="9204480" cy="4561200"/>
          </a:xfrm>
          <a:prstGeom prst="rect">
            <a:avLst/>
          </a:prstGeom>
          <a:noFill/>
          <a:ln w="0">
            <a:noFill/>
          </a:ln>
        </p:spPr>
        <p:txBody>
          <a:bodyPr anchor="t">
            <a:normAutofit/>
          </a:bodyPr>
          <a:p>
            <a:pPr>
              <a:lnSpc>
                <a:spcPct val="115000"/>
              </a:lnSpc>
              <a:buNone/>
              <a:tabLst>
                <a:tab algn="l" pos="0"/>
              </a:tabLst>
            </a:pPr>
            <a:r>
              <a:rPr b="0" lang="en-CA" sz="1800" spc="-1" strike="noStrike">
                <a:solidFill>
                  <a:srgbClr val="000000"/>
                </a:solidFill>
                <a:latin typeface="Arial"/>
                <a:ea typeface="Arial"/>
              </a:rPr>
              <a:t>A printed version of a given work that may be distinguished from other versions … by its published format (e.g. </a:t>
            </a:r>
            <a:r>
              <a:rPr b="0" lang="en-CA" sz="1800" spc="-1" strike="noStrike">
                <a:solidFill>
                  <a:srgbClr val="cc0000"/>
                </a:solidFill>
                <a:latin typeface="Arial"/>
                <a:ea typeface="Arial"/>
              </a:rPr>
              <a:t>paperback edition, popular edition, abridged edition</a:t>
            </a:r>
            <a:r>
              <a:rPr b="0" lang="en-CA" sz="1800" spc="-1" strike="noStrike">
                <a:solidFill>
                  <a:srgbClr val="000000"/>
                </a:solidFill>
                <a:latin typeface="Arial"/>
                <a:ea typeface="Arial"/>
              </a:rPr>
              <a:t>)</a:t>
            </a:r>
            <a:endParaRPr b="0" lang="en-CA" sz="1800" spc="-1" strike="noStrike">
              <a:solidFill>
                <a:srgbClr val="000000"/>
              </a:solidFill>
              <a:latin typeface="Arial"/>
            </a:endParaRPr>
          </a:p>
          <a:p>
            <a:pPr>
              <a:lnSpc>
                <a:spcPct val="115000"/>
              </a:lnSpc>
              <a:buNone/>
              <a:tabLst>
                <a:tab algn="l" pos="0"/>
              </a:tabLst>
            </a:pPr>
            <a:endParaRPr b="0" lang="en-CA" sz="1000" spc="-1" strike="noStrike">
              <a:solidFill>
                <a:srgbClr val="000000"/>
              </a:solidFill>
              <a:latin typeface="Arial"/>
            </a:endParaRPr>
          </a:p>
          <a:p>
            <a:pPr algn="r">
              <a:lnSpc>
                <a:spcPct val="115000"/>
              </a:lnSpc>
              <a:buNone/>
              <a:tabLst>
                <a:tab algn="l" pos="0"/>
              </a:tabLst>
            </a:pPr>
            <a:r>
              <a:rPr b="0" lang="en-CA" sz="1800" spc="-1" strike="noStrike">
                <a:solidFill>
                  <a:srgbClr val="000000"/>
                </a:solidFill>
                <a:latin typeface="Arial"/>
                <a:ea typeface="Arial"/>
              </a:rPr>
              <a:t>– </a:t>
            </a:r>
            <a:r>
              <a:rPr b="0" lang="en-CA" sz="1600" spc="-1" strike="noStrike">
                <a:solidFill>
                  <a:srgbClr val="000000"/>
                </a:solidFill>
                <a:latin typeface="Arial"/>
                <a:ea typeface="Arial"/>
              </a:rPr>
              <a:t>Baldick, </a:t>
            </a:r>
            <a:r>
              <a:rPr b="0" i="1" lang="en-CA" sz="1600" spc="-1" strike="noStrike">
                <a:solidFill>
                  <a:srgbClr val="000000"/>
                </a:solidFill>
                <a:latin typeface="Arial"/>
                <a:ea typeface="Arial"/>
              </a:rPr>
              <a:t>Oxford Dictionary of Literary Terms</a:t>
            </a:r>
            <a:endParaRPr b="0" lang="en-CA" sz="1600" spc="-1" strike="noStrike">
              <a:solidFill>
                <a:srgbClr val="000000"/>
              </a:solidFill>
              <a:latin typeface="Arial"/>
            </a:endParaRPr>
          </a:p>
        </p:txBody>
      </p:sp>
      <p:sp>
        <p:nvSpPr>
          <p:cNvPr id="1244" name="PlaceHolder 2"/>
          <p:cNvSpPr>
            <a:spLocks noGrp="1"/>
          </p:cNvSpPr>
          <p:nvPr>
            <p:ph type="title"/>
          </p:nvPr>
        </p:nvSpPr>
        <p:spPr>
          <a:xfrm>
            <a:off x="632160" y="15336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Edition as format</a:t>
            </a:r>
            <a:endParaRPr b="0" lang="en-CA"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CA" sz="4400" spc="-1" strike="noStrike">
                <a:latin typeface="Arial"/>
              </a:rPr>
              <a:t>Outline</a:t>
            </a:r>
            <a:endParaRPr b="0" lang="en-CA" sz="4400" spc="-1" strike="noStrike">
              <a:latin typeface="Arial"/>
            </a:endParaRPr>
          </a:p>
        </p:txBody>
      </p:sp>
      <p:sp>
        <p:nvSpPr>
          <p:cNvPr id="1207" name="PlaceHolder 2"/>
          <p:cNvSpPr>
            <a:spLocks noGrp="1"/>
          </p:cNvSpPr>
          <p:nvPr>
            <p:ph/>
          </p:nvPr>
        </p:nvSpPr>
        <p:spPr>
          <a:xfrm>
            <a:off x="609480" y="1604520"/>
            <a:ext cx="10972440" cy="3977280"/>
          </a:xfrm>
          <a:prstGeom prst="rect">
            <a:avLst/>
          </a:prstGeom>
          <a:noFill/>
          <a:ln w="0">
            <a:noFill/>
          </a:ln>
        </p:spPr>
        <p:txBody>
          <a:bodyPr lIns="0" rIns="0" tIns="0" bIns="0" anchor="t">
            <a:normAutofit fontScale="55000"/>
          </a:bodyPr>
          <a:p>
            <a:pPr marL="432000" indent="-324000">
              <a:spcBef>
                <a:spcPts val="1417"/>
              </a:spcBef>
              <a:buClr>
                <a:srgbClr val="000000"/>
              </a:buClr>
              <a:buSzPct val="45000"/>
              <a:buFont typeface="Wingdings" charset="2"/>
              <a:buChar char=""/>
            </a:pPr>
            <a:r>
              <a:rPr b="0" lang="en-CA" sz="3200" spc="-1" strike="noStrike">
                <a:latin typeface="Arial"/>
              </a:rPr>
              <a:t>Who we are and what we </a:t>
            </a:r>
            <a:r>
              <a:rPr b="0" lang="en-CA" sz="3200" spc="-1" strike="noStrike">
                <a:latin typeface="Arial"/>
              </a:rPr>
              <a:t>do</a:t>
            </a:r>
            <a:endParaRPr b="0" lang="en-CA" sz="3200" spc="-1" strike="noStrike">
              <a:latin typeface="Arial"/>
            </a:endParaRPr>
          </a:p>
          <a:p>
            <a:pPr marL="432000" indent="-324000">
              <a:spcBef>
                <a:spcPts val="1417"/>
              </a:spcBef>
              <a:buClr>
                <a:srgbClr val="000000"/>
              </a:buClr>
              <a:buSzPct val="45000"/>
              <a:buFont typeface="Wingdings" charset="2"/>
              <a:buChar char=""/>
            </a:pPr>
            <a:r>
              <a:rPr b="0" lang="en-CA" sz="3200" spc="-1" strike="noStrike">
                <a:latin typeface="Arial"/>
              </a:rPr>
              <a:t>What we used to do 20+ </a:t>
            </a:r>
            <a:r>
              <a:rPr b="0" lang="en-CA" sz="3200" spc="-1" strike="noStrike">
                <a:latin typeface="Arial"/>
              </a:rPr>
              <a:t>years ago</a:t>
            </a:r>
            <a:endParaRPr b="0" lang="en-CA" sz="3200" spc="-1" strike="noStrike">
              <a:latin typeface="Arial"/>
            </a:endParaRPr>
          </a:p>
          <a:p>
            <a:pPr marL="432000" indent="-324000">
              <a:spcBef>
                <a:spcPts val="1417"/>
              </a:spcBef>
              <a:buClr>
                <a:srgbClr val="000000"/>
              </a:buClr>
              <a:buSzPct val="45000"/>
              <a:buFont typeface="Wingdings" charset="2"/>
              <a:buChar char=""/>
            </a:pPr>
            <a:r>
              <a:rPr b="0" lang="en-CA" sz="3200" spc="-1" strike="noStrike">
                <a:latin typeface="Arial"/>
              </a:rPr>
              <a:t>The advent of exciting new </a:t>
            </a:r>
            <a:r>
              <a:rPr b="0" lang="en-CA" sz="3200" spc="-1" strike="noStrike">
                <a:latin typeface="Arial"/>
              </a:rPr>
              <a:t>tools</a:t>
            </a:r>
            <a:endParaRPr b="0" lang="en-CA" sz="3200" spc="-1" strike="noStrike">
              <a:latin typeface="Arial"/>
            </a:endParaRPr>
          </a:p>
          <a:p>
            <a:pPr marL="432000" indent="-324000">
              <a:spcBef>
                <a:spcPts val="1417"/>
              </a:spcBef>
              <a:buClr>
                <a:srgbClr val="000000"/>
              </a:buClr>
              <a:buSzPct val="45000"/>
              <a:buFont typeface="Wingdings" charset="2"/>
              <a:buChar char=""/>
            </a:pPr>
            <a:r>
              <a:rPr b="0" lang="en-CA" sz="3200" spc="-1" strike="noStrike">
                <a:latin typeface="Arial"/>
              </a:rPr>
              <a:t>Problems with the new </a:t>
            </a:r>
            <a:r>
              <a:rPr b="0" lang="en-CA" sz="3200" spc="-1" strike="noStrike">
                <a:latin typeface="Arial"/>
              </a:rPr>
              <a:t>approach:</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Sporadic/partial publication </a:t>
            </a:r>
            <a:r>
              <a:rPr b="0" lang="en-CA" sz="2800" spc="-1" strike="noStrike">
                <a:latin typeface="Arial"/>
              </a:rPr>
              <a:t>with missing dependencies</a:t>
            </a:r>
            <a:endParaRPr b="0" lang="en-CA" sz="28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Uncitability</a:t>
            </a:r>
            <a:endParaRPr b="0" lang="en-CA" sz="28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Maintenance burden and </a:t>
            </a:r>
            <a:r>
              <a:rPr b="0" lang="en-CA" sz="2800" spc="-1" strike="noStrike">
                <a:latin typeface="Arial"/>
              </a:rPr>
              <a:t>security risks (Tamagotchi </a:t>
            </a:r>
            <a:r>
              <a:rPr b="0" lang="en-CA" sz="2800" spc="-1" strike="noStrike">
                <a:latin typeface="Arial"/>
              </a:rPr>
              <a:t>projects)</a:t>
            </a:r>
            <a:endParaRPr b="0" lang="en-CA" sz="2800" spc="-1" strike="noStrike">
              <a:latin typeface="Arial"/>
            </a:endParaRPr>
          </a:p>
          <a:p>
            <a:pPr marL="432000" indent="-324000">
              <a:spcBef>
                <a:spcPts val="1417"/>
              </a:spcBef>
              <a:buClr>
                <a:srgbClr val="000000"/>
              </a:buClr>
              <a:buSzPct val="45000"/>
              <a:buFont typeface="Wingdings" charset="2"/>
              <a:buChar char=""/>
            </a:pPr>
            <a:r>
              <a:rPr b="0" lang="en-CA" sz="3200" spc="-1" strike="noStrike">
                <a:latin typeface="Arial"/>
              </a:rPr>
              <a:t>We were thinking like </a:t>
            </a:r>
            <a:r>
              <a:rPr b="0" lang="en-CA" sz="3200" spc="-1" strike="noStrike">
                <a:latin typeface="Arial"/>
              </a:rPr>
              <a:t>software devs. How about </a:t>
            </a:r>
            <a:r>
              <a:rPr b="0" lang="en-CA" sz="3200" spc="-1" strike="noStrike">
                <a:latin typeface="Arial"/>
              </a:rPr>
              <a:t>thinking like humanists?</a:t>
            </a:r>
            <a:endParaRPr b="0" lang="en-CA" sz="3200" spc="-1" strike="noStrike">
              <a:latin typeface="Arial"/>
            </a:endParaRPr>
          </a:p>
          <a:p>
            <a:pPr marL="432000" indent="-324000">
              <a:spcBef>
                <a:spcPts val="1417"/>
              </a:spcBef>
              <a:buClr>
                <a:srgbClr val="000000"/>
              </a:buClr>
              <a:buSzPct val="45000"/>
              <a:buFont typeface="Wingdings" charset="2"/>
              <a:buChar char=""/>
            </a:pPr>
            <a:r>
              <a:rPr b="0" lang="en-CA" sz="3200" spc="-1" strike="noStrike">
                <a:latin typeface="Arial"/>
              </a:rPr>
              <a:t>How book editions have </a:t>
            </a:r>
            <a:r>
              <a:rPr b="0" lang="en-CA" sz="3200" spc="-1" strike="noStrike">
                <a:latin typeface="Arial"/>
              </a:rPr>
              <a:t>worked for centuries </a:t>
            </a:r>
            <a:r>
              <a:rPr b="0" lang="en-CA" sz="3200" spc="-1" strike="noStrike">
                <a:latin typeface="Arial"/>
              </a:rPr>
              <a:t>(Speculum pecatris)</a:t>
            </a:r>
            <a:endParaRPr b="0" lang="en-CA" sz="3200" spc="-1" strike="noStrike">
              <a:latin typeface="Arial"/>
            </a:endParaRPr>
          </a:p>
          <a:p>
            <a:pPr marL="432000" indent="-324000">
              <a:spcBef>
                <a:spcPts val="1417"/>
              </a:spcBef>
              <a:buClr>
                <a:srgbClr val="000000"/>
              </a:buClr>
              <a:buSzPct val="45000"/>
              <a:buFont typeface="Wingdings" charset="2"/>
              <a:buChar char=""/>
            </a:pPr>
            <a:r>
              <a:rPr b="0" lang="en-CA" sz="3200" spc="-1" strike="noStrike">
                <a:latin typeface="Arial"/>
              </a:rPr>
              <a:t>How can we use this </a:t>
            </a:r>
            <a:r>
              <a:rPr b="0" lang="en-CA" sz="3200" spc="-1" strike="noStrike">
                <a:latin typeface="Arial"/>
              </a:rPr>
              <a:t>model for digital editions? </a:t>
            </a:r>
            <a:r>
              <a:rPr b="0" lang="en-CA" sz="3200" spc="-1" strike="noStrike">
                <a:latin typeface="Arial"/>
              </a:rPr>
              <a:t>(Pet rock projects)</a:t>
            </a:r>
            <a:endParaRPr b="0" lang="en-CA" sz="3200" spc="-1" strike="noStrike">
              <a:latin typeface="Arial"/>
            </a:endParaRPr>
          </a:p>
          <a:p>
            <a:pPr marL="432000" indent="-324000">
              <a:spcBef>
                <a:spcPts val="1417"/>
              </a:spcBef>
              <a:buClr>
                <a:srgbClr val="000000"/>
              </a:buClr>
              <a:buSzPct val="45000"/>
              <a:buFont typeface="Wingdings" charset="2"/>
              <a:buChar char=""/>
            </a:pPr>
            <a:r>
              <a:rPr b="0" lang="en-CA" sz="3200" spc="-1" strike="noStrike">
                <a:latin typeface="Arial"/>
              </a:rPr>
              <a:t>Endings principles.</a:t>
            </a:r>
            <a:endParaRPr b="0" lang="en-CA" sz="3200" spc="-1" strike="noStrike">
              <a:latin typeface="Arial"/>
            </a:endParaRPr>
          </a:p>
          <a:p>
            <a:pPr marL="432000" indent="-324000">
              <a:spcBef>
                <a:spcPts val="1417"/>
              </a:spcBef>
              <a:buClr>
                <a:srgbClr val="000000"/>
              </a:buClr>
              <a:buSzPct val="45000"/>
              <a:buFont typeface="Wingdings" charset="2"/>
              <a:buChar char=""/>
            </a:pPr>
            <a:r>
              <a:rPr b="0" lang="en-CA" sz="3200" spc="-1" strike="noStrike">
                <a:latin typeface="Arial"/>
              </a:rPr>
              <a:t>Everything we gain.</a:t>
            </a:r>
            <a:endParaRPr b="0" lang="en-CA" sz="3200" spc="-1" strike="noStrike">
              <a:latin typeface="Arial"/>
            </a:endParaRPr>
          </a:p>
        </p:txBody>
      </p:sp>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PlaceHolder 1"/>
          <p:cNvSpPr>
            <a:spLocks noGrp="1"/>
          </p:cNvSpPr>
          <p:nvPr>
            <p:ph/>
          </p:nvPr>
        </p:nvSpPr>
        <p:spPr>
          <a:xfrm>
            <a:off x="226080" y="1370160"/>
            <a:ext cx="3194280" cy="4116960"/>
          </a:xfrm>
          <a:prstGeom prst="rect">
            <a:avLst/>
          </a:prstGeom>
          <a:noFill/>
          <a:ln w="0">
            <a:noFill/>
          </a:ln>
        </p:spPr>
        <p:txBody>
          <a:bodyPr anchor="t">
            <a:normAutofit/>
          </a:bodyPr>
          <a:p>
            <a:pPr>
              <a:lnSpc>
                <a:spcPct val="100000"/>
              </a:lnSpc>
              <a:spcBef>
                <a:spcPts val="360"/>
              </a:spcBef>
              <a:buNone/>
              <a:tabLst>
                <a:tab algn="l" pos="0"/>
              </a:tabLst>
            </a:pPr>
            <a:r>
              <a:rPr b="0" lang="en-CA" sz="1400" spc="-1" strike="noStrike">
                <a:solidFill>
                  <a:srgbClr val="000000"/>
                </a:solidFill>
                <a:latin typeface="Arial"/>
                <a:ea typeface="Arial"/>
              </a:rPr>
              <a:t>Paperback edition</a:t>
            </a: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Hardcover edition</a:t>
            </a: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Kindle edition</a:t>
            </a: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Audiobook edition</a:t>
            </a:r>
            <a:endParaRPr b="0" lang="en-CA" sz="14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Classic illustrated edition (available in Kindle edition)</a:t>
            </a:r>
            <a:endParaRPr b="0" lang="en-CA" sz="1400" spc="-1" strike="noStrike">
              <a:solidFill>
                <a:srgbClr val="000000"/>
              </a:solidFill>
              <a:latin typeface="Arial"/>
            </a:endParaRPr>
          </a:p>
        </p:txBody>
      </p:sp>
      <p:sp>
        <p:nvSpPr>
          <p:cNvPr id="1246" name="PlaceHolder 2"/>
          <p:cNvSpPr>
            <a:spLocks noGrp="1"/>
          </p:cNvSpPr>
          <p:nvPr>
            <p:ph type="title"/>
          </p:nvPr>
        </p:nvSpPr>
        <p:spPr>
          <a:xfrm>
            <a:off x="360720" y="138600"/>
            <a:ext cx="10640880" cy="135072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Examples</a:t>
            </a:r>
            <a:endParaRPr b="0" lang="en-CA" sz="2800" spc="-1" strike="noStrike">
              <a:solidFill>
                <a:srgbClr val="000000"/>
              </a:solidFill>
              <a:latin typeface="Arial"/>
            </a:endParaRPr>
          </a:p>
        </p:txBody>
      </p:sp>
      <p:pic>
        <p:nvPicPr>
          <p:cNvPr id="1247" name="Google Shape;87;p 2" descr=""/>
          <p:cNvPicPr/>
          <p:nvPr/>
        </p:nvPicPr>
        <p:blipFill>
          <a:blip r:embed="rId1"/>
          <a:stretch/>
        </p:blipFill>
        <p:spPr>
          <a:xfrm>
            <a:off x="3420720" y="2065320"/>
            <a:ext cx="8565840" cy="36295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8" name="PlaceHolder 1"/>
          <p:cNvSpPr>
            <a:spLocks noGrp="1"/>
          </p:cNvSpPr>
          <p:nvPr>
            <p:ph/>
          </p:nvPr>
        </p:nvSpPr>
        <p:spPr>
          <a:xfrm>
            <a:off x="1198800" y="1564920"/>
            <a:ext cx="9204480" cy="4561200"/>
          </a:xfrm>
          <a:prstGeom prst="rect">
            <a:avLst/>
          </a:prstGeom>
          <a:noFill/>
          <a:ln w="0">
            <a:noFill/>
          </a:ln>
        </p:spPr>
        <p:txBody>
          <a:bodyPr anchor="t">
            <a:normAutofit/>
          </a:bodyPr>
          <a:p>
            <a:pPr>
              <a:lnSpc>
                <a:spcPct val="115000"/>
              </a:lnSpc>
              <a:buNone/>
              <a:tabLst>
                <a:tab algn="l" pos="0"/>
              </a:tabLst>
            </a:pPr>
            <a:r>
              <a:rPr b="0" lang="en-CA" sz="1800" spc="-1" strike="noStrike">
                <a:solidFill>
                  <a:srgbClr val="000000"/>
                </a:solidFill>
                <a:latin typeface="Arial"/>
                <a:ea typeface="Arial"/>
              </a:rPr>
              <a:t>The term is also applied rather differently to </a:t>
            </a:r>
            <a:r>
              <a:rPr b="0" lang="en-CA" sz="1800" spc="-1" strike="noStrike">
                <a:solidFill>
                  <a:srgbClr val="cc0000"/>
                </a:solidFill>
                <a:latin typeface="Arial"/>
                <a:ea typeface="Arial"/>
              </a:rPr>
              <a:t>the works of an author as edited by a particular scholar or by a team of scholars sharing the same procedures</a:t>
            </a:r>
            <a:r>
              <a:rPr b="0" lang="en-CA" sz="1800" spc="-1" strike="noStrike">
                <a:solidFill>
                  <a:srgbClr val="000000"/>
                </a:solidFill>
                <a:latin typeface="Arial"/>
                <a:ea typeface="Arial"/>
              </a:rPr>
              <a:t>.</a:t>
            </a:r>
            <a:endParaRPr b="0" lang="en-CA" sz="1800" spc="-1" strike="noStrike">
              <a:solidFill>
                <a:srgbClr val="000000"/>
              </a:solidFill>
              <a:latin typeface="Arial"/>
            </a:endParaRPr>
          </a:p>
          <a:p>
            <a:pPr>
              <a:lnSpc>
                <a:spcPct val="115000"/>
              </a:lnSpc>
              <a:buNone/>
              <a:tabLst>
                <a:tab algn="l" pos="0"/>
              </a:tabLst>
            </a:pPr>
            <a:endParaRPr b="0" lang="en-CA" sz="1000" spc="-1" strike="noStrike">
              <a:solidFill>
                <a:srgbClr val="000000"/>
              </a:solidFill>
              <a:latin typeface="Arial"/>
            </a:endParaRPr>
          </a:p>
          <a:p>
            <a:pPr>
              <a:lnSpc>
                <a:spcPct val="115000"/>
              </a:lnSpc>
              <a:buNone/>
              <a:tabLst>
                <a:tab algn="l" pos="0"/>
              </a:tabLst>
            </a:pPr>
            <a:endParaRPr b="0" lang="en-CA" sz="1000" spc="-1" strike="noStrike">
              <a:solidFill>
                <a:srgbClr val="000000"/>
              </a:solidFill>
              <a:latin typeface="Arial"/>
            </a:endParaRPr>
          </a:p>
          <a:p>
            <a:pPr algn="r">
              <a:lnSpc>
                <a:spcPct val="115000"/>
              </a:lnSpc>
              <a:buNone/>
              <a:tabLst>
                <a:tab algn="l" pos="0"/>
              </a:tabLst>
            </a:pPr>
            <a:r>
              <a:rPr b="0" lang="en-CA" sz="1800" spc="-1" strike="noStrike">
                <a:solidFill>
                  <a:srgbClr val="000000"/>
                </a:solidFill>
                <a:latin typeface="Arial"/>
                <a:ea typeface="Arial"/>
              </a:rPr>
              <a:t>– </a:t>
            </a:r>
            <a:r>
              <a:rPr b="0" lang="en-CA" sz="1600" spc="-1" strike="noStrike">
                <a:solidFill>
                  <a:srgbClr val="000000"/>
                </a:solidFill>
                <a:latin typeface="Arial"/>
                <a:ea typeface="Arial"/>
              </a:rPr>
              <a:t>Baldick, </a:t>
            </a:r>
            <a:r>
              <a:rPr b="0" i="1" lang="en-CA" sz="1600" spc="-1" strike="noStrike">
                <a:solidFill>
                  <a:srgbClr val="000000"/>
                </a:solidFill>
                <a:latin typeface="Arial"/>
                <a:ea typeface="Arial"/>
              </a:rPr>
              <a:t>Oxford Dictionary of Literary Terms</a:t>
            </a:r>
            <a:endParaRPr b="0" lang="en-CA" sz="1600" spc="-1" strike="noStrike">
              <a:solidFill>
                <a:srgbClr val="000000"/>
              </a:solidFill>
              <a:latin typeface="Arial"/>
            </a:endParaRPr>
          </a:p>
          <a:p>
            <a:pPr>
              <a:lnSpc>
                <a:spcPct val="115000"/>
              </a:lnSpc>
              <a:buNone/>
              <a:tabLst>
                <a:tab algn="l" pos="0"/>
              </a:tabLst>
            </a:pPr>
            <a:endParaRPr b="0" lang="en-CA" sz="1000" spc="-1" strike="noStrike">
              <a:solidFill>
                <a:srgbClr val="000000"/>
              </a:solidFill>
              <a:latin typeface="Arial"/>
            </a:endParaRPr>
          </a:p>
          <a:p>
            <a:pPr>
              <a:lnSpc>
                <a:spcPct val="115000"/>
              </a:lnSpc>
              <a:buNone/>
              <a:tabLst>
                <a:tab algn="l" pos="0"/>
              </a:tabLst>
            </a:pPr>
            <a:endParaRPr b="0" lang="en-CA" sz="1000" spc="-1" strike="noStrike">
              <a:solidFill>
                <a:srgbClr val="000000"/>
              </a:solidFill>
              <a:latin typeface="Arial"/>
            </a:endParaRPr>
          </a:p>
        </p:txBody>
      </p:sp>
      <p:sp>
        <p:nvSpPr>
          <p:cNvPr id="1249" name="PlaceHolder 2"/>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Edition as Textual Critical Production</a:t>
            </a:r>
            <a:endParaRPr b="0" lang="en-CA"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PlaceHolder 1"/>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Convergence of Editions and Versions</a:t>
            </a:r>
            <a:endParaRPr b="0" lang="en-CA" sz="2800" spc="-1" strike="noStrike">
              <a:solidFill>
                <a:srgbClr val="000000"/>
              </a:solidFill>
              <a:latin typeface="Arial"/>
            </a:endParaRPr>
          </a:p>
        </p:txBody>
      </p:sp>
      <p:pic>
        <p:nvPicPr>
          <p:cNvPr id="1251" name="Google Shape;99;p 2" descr=""/>
          <p:cNvPicPr/>
          <p:nvPr/>
        </p:nvPicPr>
        <p:blipFill>
          <a:blip r:embed="rId1"/>
          <a:stretch/>
        </p:blipFill>
        <p:spPr>
          <a:xfrm>
            <a:off x="3202560" y="1937160"/>
            <a:ext cx="8183160" cy="1972080"/>
          </a:xfrm>
          <a:prstGeom prst="rect">
            <a:avLst/>
          </a:prstGeom>
          <a:ln w="0">
            <a:noFill/>
          </a:ln>
        </p:spPr>
      </p:pic>
      <p:pic>
        <p:nvPicPr>
          <p:cNvPr id="1252" name="Google Shape;100;p 2" descr=""/>
          <p:cNvPicPr/>
          <p:nvPr/>
        </p:nvPicPr>
        <p:blipFill>
          <a:blip r:embed="rId2"/>
          <a:stretch/>
        </p:blipFill>
        <p:spPr>
          <a:xfrm>
            <a:off x="522000" y="1492200"/>
            <a:ext cx="2522880" cy="3784320"/>
          </a:xfrm>
          <a:prstGeom prst="rect">
            <a:avLst/>
          </a:prstGeom>
          <a:ln w="0">
            <a:noFill/>
          </a:ln>
          <a:effectLst>
            <a:outerShdw dist="123840" dir="5400000" blurRad="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3" name="PlaceHolder 1"/>
          <p:cNvSpPr>
            <a:spLocks noGrp="1"/>
          </p:cNvSpPr>
          <p:nvPr>
            <p:ph/>
          </p:nvPr>
        </p:nvSpPr>
        <p:spPr>
          <a:xfrm>
            <a:off x="1198800" y="1564920"/>
            <a:ext cx="9204480" cy="4561200"/>
          </a:xfrm>
          <a:prstGeom prst="rect">
            <a:avLst/>
          </a:prstGeom>
          <a:noFill/>
          <a:ln w="0">
            <a:noFill/>
          </a:ln>
        </p:spPr>
        <p:txBody>
          <a:bodyPr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a:t>
            </a:r>
            <a:r>
              <a:rPr b="0" lang="en-CA" sz="1800" spc="-1" strike="noStrike">
                <a:solidFill>
                  <a:srgbClr val="000000"/>
                </a:solidFill>
                <a:latin typeface="Arial"/>
                <a:ea typeface="Arial"/>
              </a:rPr>
              <a:t>... software versioning is a rich signifying practice, and it offers a model that suggests practical solutions for editors of digital editions.”</a:t>
            </a:r>
            <a:endParaRPr b="0" lang="en-CA" sz="1800" spc="-1" strike="noStrike">
              <a:solidFill>
                <a:srgbClr val="000000"/>
              </a:solidFill>
              <a:latin typeface="Arial"/>
            </a:endParaRPr>
          </a:p>
          <a:p>
            <a:pPr algn="r">
              <a:lnSpc>
                <a:spcPct val="100000"/>
              </a:lnSpc>
              <a:spcBef>
                <a:spcPts val="360"/>
              </a:spcBef>
              <a:buNone/>
              <a:tabLst>
                <a:tab algn="l" pos="0"/>
              </a:tabLst>
            </a:pPr>
            <a:r>
              <a:rPr b="0" lang="en-CA" sz="1600" spc="-1" strike="noStrike">
                <a:solidFill>
                  <a:srgbClr val="000000"/>
                </a:solidFill>
                <a:latin typeface="Arial"/>
                <a:ea typeface="Arial"/>
              </a:rPr>
              <a:t>– </a:t>
            </a:r>
            <a:r>
              <a:rPr b="0" lang="en-CA" sz="1600" spc="-1" strike="noStrike">
                <a:solidFill>
                  <a:srgbClr val="000000"/>
                </a:solidFill>
                <a:latin typeface="Arial"/>
                <a:ea typeface="Arial"/>
              </a:rPr>
              <a:t>Paul Broyles, “Digital Editions and Version Numbering”</a:t>
            </a:r>
            <a:endParaRPr b="0" lang="en-CA" sz="16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p:txBody>
      </p:sp>
      <p:sp>
        <p:nvSpPr>
          <p:cNvPr id="1254" name="PlaceHolder 2"/>
          <p:cNvSpPr>
            <a:spLocks noGrp="1"/>
          </p:cNvSpPr>
          <p:nvPr>
            <p:ph type="title"/>
          </p:nvPr>
        </p:nvSpPr>
        <p:spPr>
          <a:xfrm>
            <a:off x="677160" y="213840"/>
            <a:ext cx="10640880" cy="1635480"/>
          </a:xfrm>
          <a:prstGeom prst="rect">
            <a:avLst/>
          </a:prstGeom>
          <a:noFill/>
          <a:ln w="0">
            <a:noFill/>
          </a:ln>
        </p:spPr>
        <p:txBody>
          <a:bodyPr anchor="ctr">
            <a:normAutofit/>
          </a:bodyPr>
          <a:p>
            <a:endParaRPr b="0" lang="en-CA" sz="20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PlaceHolder 1"/>
          <p:cNvSpPr>
            <a:spLocks noGrp="1"/>
          </p:cNvSpPr>
          <p:nvPr>
            <p:ph type="title"/>
          </p:nvPr>
        </p:nvSpPr>
        <p:spPr>
          <a:xfrm>
            <a:off x="415440" y="992520"/>
            <a:ext cx="11360160" cy="2736360"/>
          </a:xfrm>
          <a:prstGeom prst="rect">
            <a:avLst/>
          </a:prstGeom>
          <a:noFill/>
          <a:ln w="0">
            <a:noFill/>
          </a:ln>
        </p:spPr>
        <p:txBody>
          <a:bodyPr anchor="b">
            <a:normAutofit/>
          </a:bodyPr>
          <a:p>
            <a:pPr algn="ctr">
              <a:lnSpc>
                <a:spcPct val="100000"/>
              </a:lnSpc>
              <a:buNone/>
              <a:tabLst>
                <a:tab algn="l" pos="0"/>
              </a:tabLst>
            </a:pPr>
            <a:r>
              <a:rPr b="0" lang="en-CA" sz="5200" spc="-1" strike="noStrike">
                <a:solidFill>
                  <a:srgbClr val="0e3c75"/>
                </a:solidFill>
                <a:latin typeface="Arial"/>
                <a:ea typeface="Arial"/>
              </a:rPr>
              <a:t>Software versioning</a:t>
            </a:r>
            <a:endParaRPr b="0" lang="en-CA" sz="5200" spc="-1" strike="noStrike">
              <a:solidFill>
                <a:srgbClr val="000000"/>
              </a:solidFill>
              <a:latin typeface="Arial"/>
            </a:endParaRPr>
          </a:p>
        </p:txBody>
      </p:sp>
      <p:sp>
        <p:nvSpPr>
          <p:cNvPr id="1256" name="PlaceHolder 2"/>
          <p:cNvSpPr>
            <a:spLocks noGrp="1"/>
          </p:cNvSpPr>
          <p:nvPr>
            <p:ph type="subTitle"/>
          </p:nvPr>
        </p:nvSpPr>
        <p:spPr>
          <a:xfrm>
            <a:off x="415440" y="3778560"/>
            <a:ext cx="11360160" cy="1056600"/>
          </a:xfrm>
          <a:prstGeom prst="rect">
            <a:avLst/>
          </a:prstGeom>
          <a:noFill/>
          <a:ln w="0">
            <a:noFill/>
          </a:ln>
        </p:spPr>
        <p:txBody>
          <a:bodyPr anchor="t">
            <a:normAutofit/>
          </a:bodyPr>
          <a:p>
            <a:pPr algn="ctr">
              <a:buNone/>
            </a:pPr>
            <a:endParaRPr b="0" lang="en-CA" sz="32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7" name="PlaceHolder 1"/>
          <p:cNvSpPr>
            <a:spLocks noGrp="1"/>
          </p:cNvSpPr>
          <p:nvPr>
            <p:ph type="subTitle"/>
          </p:nvPr>
        </p:nvSpPr>
        <p:spPr>
          <a:xfrm>
            <a:off x="415440" y="42588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Early UNIX “versions” were actually the editions of the UNIX manual</a:t>
            </a:r>
            <a:endParaRPr b="0" lang="en-CA" sz="2800" spc="-1" strike="noStrike">
              <a:latin typeface="Arial"/>
            </a:endParaRPr>
          </a:p>
        </p:txBody>
      </p:sp>
      <p:pic>
        <p:nvPicPr>
          <p:cNvPr id="1258" name="Google Shape;118;p 2" descr=""/>
          <p:cNvPicPr/>
          <p:nvPr/>
        </p:nvPicPr>
        <p:blipFill>
          <a:blip r:embed="rId1"/>
          <a:stretch/>
        </p:blipFill>
        <p:spPr>
          <a:xfrm>
            <a:off x="1132200" y="1784880"/>
            <a:ext cx="3758760" cy="4330080"/>
          </a:xfrm>
          <a:prstGeom prst="rect">
            <a:avLst/>
          </a:prstGeom>
          <a:ln w="0">
            <a:noFill/>
          </a:ln>
          <a:effectLst>
            <a:outerShdw dist="19080" dir="5400000" blurRad="0" rotWithShape="0">
              <a:srgbClr val="000000">
                <a:alpha val="50000"/>
              </a:srgbClr>
            </a:outerShdw>
          </a:effectLst>
        </p:spPr>
      </p:pic>
      <p:pic>
        <p:nvPicPr>
          <p:cNvPr id="1259" name="Google Shape;119;p 2" descr=""/>
          <p:cNvPicPr/>
          <p:nvPr/>
        </p:nvPicPr>
        <p:blipFill>
          <a:blip r:embed="rId2"/>
          <a:stretch/>
        </p:blipFill>
        <p:spPr>
          <a:xfrm>
            <a:off x="5502600" y="2705040"/>
            <a:ext cx="5866920" cy="2056680"/>
          </a:xfrm>
          <a:prstGeom prst="rect">
            <a:avLst/>
          </a:prstGeom>
          <a:ln w="0">
            <a:noFill/>
          </a:ln>
          <a:effectLst>
            <a:outerShdw dist="19080" dir="5400000" blurRad="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0" name="PlaceHolder 1"/>
          <p:cNvSpPr>
            <a:spLocks noGrp="1"/>
          </p:cNvSpPr>
          <p:nvPr>
            <p:ph type="subTitle"/>
          </p:nvPr>
        </p:nvSpPr>
        <p:spPr>
          <a:xfrm>
            <a:off x="415440" y="33048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Early software such as the FORTRAN compiler used numeric versions…</a:t>
            </a:r>
            <a:endParaRPr b="0" lang="en-CA" sz="2800" spc="-1" strike="noStrike">
              <a:latin typeface="Arial"/>
            </a:endParaRPr>
          </a:p>
        </p:txBody>
      </p:sp>
      <p:sp>
        <p:nvSpPr>
          <p:cNvPr id="1261" name="Google Shape;125;p 2"/>
          <p:cNvSpPr/>
          <p:nvPr/>
        </p:nvSpPr>
        <p:spPr>
          <a:xfrm>
            <a:off x="848160" y="2106360"/>
            <a:ext cx="10498680" cy="1829160"/>
          </a:xfrm>
          <a:prstGeom prst="rect">
            <a:avLst/>
          </a:prstGeom>
          <a:noFill/>
          <a:ln w="0">
            <a:noFill/>
          </a:ln>
        </p:spPr>
        <p:style>
          <a:lnRef idx="0"/>
          <a:fillRef idx="0"/>
          <a:effectRef idx="0"/>
          <a:fontRef idx="minor"/>
        </p:style>
        <p:txBody>
          <a:bodyPr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First compiler (1957)</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II (1958)</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III (1958 but never released)</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IV (1962)</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2" name="PlaceHolder 1"/>
          <p:cNvSpPr>
            <a:spLocks noGrp="1"/>
          </p:cNvSpPr>
          <p:nvPr>
            <p:ph type="subTitle"/>
          </p:nvPr>
        </p:nvSpPr>
        <p:spPr>
          <a:xfrm>
            <a:off x="415440" y="33048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But then Marketing got involved…</a:t>
            </a:r>
            <a:endParaRPr b="0" lang="en-CA" sz="2800" spc="-1" strike="noStrike">
              <a:latin typeface="Arial"/>
            </a:endParaRPr>
          </a:p>
        </p:txBody>
      </p:sp>
      <p:sp>
        <p:nvSpPr>
          <p:cNvPr id="1263" name="Google Shape;131;p 2"/>
          <p:cNvSpPr/>
          <p:nvPr/>
        </p:nvSpPr>
        <p:spPr>
          <a:xfrm>
            <a:off x="848160" y="1496880"/>
            <a:ext cx="10498680" cy="2240640"/>
          </a:xfrm>
          <a:prstGeom prst="rect">
            <a:avLst/>
          </a:prstGeom>
          <a:noFill/>
          <a:ln w="0">
            <a:noFill/>
          </a:ln>
        </p:spPr>
        <p:style>
          <a:lnRef idx="0"/>
          <a:fillRef idx="0"/>
          <a:effectRef idx="0"/>
          <a:fontRef idx="minor"/>
        </p:style>
        <p:txBody>
          <a:bodyPr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First compiler (1957)</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II (1958)</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III (1958 but never released)</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IV (1962)</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FORTRAN 66 (1966) 😟</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subTitle"/>
          </p:nvPr>
        </p:nvSpPr>
        <p:spPr>
          <a:xfrm>
            <a:off x="415440" y="73080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So we get:</a:t>
            </a:r>
            <a:endParaRPr b="0" lang="en-CA" sz="2800" spc="-1" strike="noStrike">
              <a:latin typeface="Arial"/>
            </a:endParaRPr>
          </a:p>
        </p:txBody>
      </p:sp>
      <p:sp>
        <p:nvSpPr>
          <p:cNvPr id="1265" name="Google Shape;137;p 2"/>
          <p:cNvSpPr/>
          <p:nvPr/>
        </p:nvSpPr>
        <p:spPr>
          <a:xfrm>
            <a:off x="632520" y="2050560"/>
            <a:ext cx="10821960" cy="533520"/>
          </a:xfrm>
          <a:prstGeom prst="rect">
            <a:avLst/>
          </a:prstGeom>
          <a:noFill/>
          <a:ln w="0">
            <a:noFill/>
          </a:ln>
        </p:spPr>
        <p:style>
          <a:lnRef idx="0"/>
          <a:fillRef idx="0"/>
          <a:effectRef idx="0"/>
          <a:fontRef idx="minor"/>
        </p:style>
      </p:sp>
      <p:sp>
        <p:nvSpPr>
          <p:cNvPr id="1266" name="Google Shape;138;p 2"/>
          <p:cNvSpPr/>
          <p:nvPr/>
        </p:nvSpPr>
        <p:spPr>
          <a:xfrm>
            <a:off x="4424400" y="1715760"/>
            <a:ext cx="3342600" cy="310356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CA" sz="1600" spc="-1" strike="noStrike">
                <a:solidFill>
                  <a:srgbClr val="000000"/>
                </a:solidFill>
                <a:latin typeface="Arial"/>
                <a:ea typeface="Arial"/>
              </a:rPr>
              <a:t>Windows 1.0</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2.0</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3.0</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3.1</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95</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98</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2000</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ME</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XP</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VISTA</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7</a:t>
            </a:r>
            <a:endParaRPr b="0" lang="en-CA" sz="1600" spc="-1" strike="noStrike">
              <a:latin typeface="Arial"/>
            </a:endParaRPr>
          </a:p>
          <a:p>
            <a:pPr>
              <a:lnSpc>
                <a:spcPct val="100000"/>
              </a:lnSpc>
              <a:buNone/>
              <a:tabLst>
                <a:tab algn="l" pos="0"/>
              </a:tabLst>
            </a:pPr>
            <a:r>
              <a:rPr b="0" lang="en-CA" sz="1600" spc="-1" strike="noStrike">
                <a:solidFill>
                  <a:srgbClr val="000000"/>
                </a:solidFill>
                <a:latin typeface="Arial"/>
                <a:ea typeface="Arial"/>
              </a:rPr>
              <a:t>Windows 8…</a:t>
            </a:r>
            <a:endParaRPr b="0" lang="en-CA" sz="1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subTitle"/>
          </p:nvPr>
        </p:nvSpPr>
        <p:spPr>
          <a:xfrm>
            <a:off x="415440" y="62892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But behind the scenes…</a:t>
            </a:r>
            <a:endParaRPr b="0" lang="en-CA" sz="2800" spc="-1" strike="noStrike">
              <a:latin typeface="Arial"/>
            </a:endParaRPr>
          </a:p>
        </p:txBody>
      </p:sp>
      <p:sp>
        <p:nvSpPr>
          <p:cNvPr id="1268" name="Google Shape;144;p 2"/>
          <p:cNvSpPr/>
          <p:nvPr/>
        </p:nvSpPr>
        <p:spPr>
          <a:xfrm>
            <a:off x="1141560" y="2087640"/>
            <a:ext cx="10035720" cy="1657800"/>
          </a:xfrm>
          <a:prstGeom prst="rect">
            <a:avLst/>
          </a:prstGeom>
          <a:noFill/>
          <a:ln w="0">
            <a:noFill/>
          </a:ln>
        </p:spPr>
        <p:style>
          <a:lnRef idx="0"/>
          <a:fillRef idx="0"/>
          <a:effectRef idx="0"/>
          <a:fontRef idx="minor"/>
        </p:style>
        <p:txBody>
          <a:bodyPr tIns="91440" bIns="91440" anchor="t">
            <a:spAutoFit/>
          </a:bodyPr>
          <a:p>
            <a:pPr>
              <a:lnSpc>
                <a:spcPct val="115000"/>
              </a:lnSpc>
              <a:buNone/>
              <a:tabLst>
                <a:tab algn="l" pos="0"/>
              </a:tabLst>
            </a:pPr>
            <a:r>
              <a:rPr b="0" lang="en-CA" sz="1800" spc="-1" strike="noStrike">
                <a:solidFill>
                  <a:srgbClr val="000000"/>
                </a:solidFill>
                <a:latin typeface="Arial"/>
                <a:ea typeface="Arial"/>
              </a:rPr>
              <a:t>The original and current version of Windows 11 (also known as </a:t>
            </a:r>
            <a:r>
              <a:rPr b="1" lang="en-CA" sz="1800" spc="-1" strike="noStrike">
                <a:solidFill>
                  <a:srgbClr val="000000"/>
                </a:solidFill>
                <a:latin typeface="Arial"/>
                <a:ea typeface="Arial"/>
              </a:rPr>
              <a:t>version 21H2</a:t>
            </a:r>
            <a:r>
              <a:rPr b="0" lang="en-CA" sz="1800" spc="-1" strike="noStrike">
                <a:solidFill>
                  <a:srgbClr val="000000"/>
                </a:solidFill>
                <a:latin typeface="Arial"/>
                <a:ea typeface="Arial"/>
              </a:rPr>
              <a:t>) was released in October 2021.</a:t>
            </a:r>
            <a:r>
              <a:rPr b="0" lang="en-CA" sz="1800" spc="-1" strike="noStrike" u="sng" baseline="30000">
                <a:solidFill>
                  <a:srgbClr val="0000ff"/>
                </a:solidFill>
                <a:uFillTx/>
                <a:latin typeface="Arial"/>
                <a:ea typeface="Arial"/>
                <a:hlinkClick r:id="rId1"/>
              </a:rPr>
              <a:t>[1]</a:t>
            </a:r>
            <a:r>
              <a:rPr b="0" lang="en-CA" sz="1800" spc="-1" strike="noStrike" u="sng" baseline="30000">
                <a:solidFill>
                  <a:srgbClr val="0000ff"/>
                </a:solidFill>
                <a:uFillTx/>
                <a:latin typeface="Arial"/>
                <a:ea typeface="Arial"/>
                <a:hlinkClick r:id="rId2"/>
              </a:rPr>
              <a:t>[2]</a:t>
            </a:r>
            <a:r>
              <a:rPr b="0" lang="en-CA" sz="1800" spc="-1" strike="noStrike">
                <a:solidFill>
                  <a:srgbClr val="000000"/>
                </a:solidFill>
                <a:latin typeface="Arial"/>
                <a:ea typeface="Arial"/>
              </a:rPr>
              <a:t> It carries the build number 10.0.22000.</a:t>
            </a:r>
            <a:endParaRPr b="0" lang="en-CA" sz="1800" spc="-1" strike="noStrike">
              <a:latin typeface="Arial"/>
            </a:endParaRPr>
          </a:p>
          <a:p>
            <a:pPr>
              <a:lnSpc>
                <a:spcPct val="115000"/>
              </a:lnSpc>
              <a:buNone/>
              <a:tabLst>
                <a:tab algn="l" pos="0"/>
              </a:tabLst>
            </a:pPr>
            <a:endParaRPr b="0" lang="en-CA" sz="1800" spc="-1" strike="noStrike">
              <a:latin typeface="Arial"/>
            </a:endParaRPr>
          </a:p>
          <a:p>
            <a:pPr algn="r">
              <a:lnSpc>
                <a:spcPct val="115000"/>
              </a:lnSpc>
              <a:buNone/>
              <a:tabLst>
                <a:tab algn="l" pos="0"/>
              </a:tabLst>
            </a:pPr>
            <a:r>
              <a:rPr b="0" lang="en-CA" sz="1800" spc="-1" strike="noStrike">
                <a:solidFill>
                  <a:srgbClr val="000000"/>
                </a:solidFill>
                <a:latin typeface="Arial"/>
                <a:ea typeface="Arial"/>
              </a:rPr>
              <a:t>-</a:t>
            </a:r>
            <a:r>
              <a:rPr b="0" lang="en-CA" sz="1800" spc="-1" strike="noStrike" u="sng">
                <a:solidFill>
                  <a:srgbClr val="0000ff"/>
                </a:solidFill>
                <a:uFillTx/>
                <a:latin typeface="Arial"/>
                <a:ea typeface="Arial"/>
                <a:hlinkClick r:id="rId3"/>
              </a:rPr>
              <a:t>https://en.wikipedia.org/wiki/Windows_11_version_history</a:t>
            </a:r>
            <a:endParaRPr b="0" lang="en-CA" sz="1800" spc="-1" strike="noStrike">
              <a:latin typeface="Arial"/>
            </a:endParaRPr>
          </a:p>
          <a:p>
            <a:pPr>
              <a:lnSpc>
                <a:spcPct val="100000"/>
              </a:lnSpc>
              <a:buNone/>
              <a:tabLst>
                <a:tab algn="l" pos="0"/>
              </a:tabLst>
            </a:pPr>
            <a:endParaRPr b="0" lang="en-CA" sz="1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PlaceHolder 1"/>
          <p:cNvSpPr>
            <a:spLocks noGrp="1"/>
          </p:cNvSpPr>
          <p:nvPr>
            <p:ph type="title"/>
          </p:nvPr>
        </p:nvSpPr>
        <p:spPr>
          <a:xfrm>
            <a:off x="428400" y="0"/>
            <a:ext cx="9451440" cy="104256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What is HCMC?</a:t>
            </a:r>
            <a:endParaRPr b="0" lang="en-CA" sz="3200" spc="-1" strike="noStrike">
              <a:latin typeface="Arial"/>
            </a:endParaRPr>
          </a:p>
        </p:txBody>
      </p:sp>
      <p:sp>
        <p:nvSpPr>
          <p:cNvPr id="1209" name="PlaceHolder 2"/>
          <p:cNvSpPr>
            <a:spLocks noGrp="1"/>
          </p:cNvSpPr>
          <p:nvPr>
            <p:ph/>
          </p:nvPr>
        </p:nvSpPr>
        <p:spPr>
          <a:xfrm>
            <a:off x="447840" y="1449720"/>
            <a:ext cx="10176480" cy="393156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Set up in the mid-1990s​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Provides programming support for research and teaching in the Humanities​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Has published hundreds of digital resources over the years​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Many of these are large-scale digital editions, such as:​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The Map of Early Modern London (13,257 pages, </a:t>
            </a:r>
            <a:r>
              <a:rPr b="0" lang="en-US" sz="2400" spc="-1" strike="noStrike" u="sng">
                <a:solidFill>
                  <a:srgbClr val="3395b9"/>
                </a:solidFill>
                <a:uFillTx/>
                <a:latin typeface="Arial"/>
                <a:ea typeface="Roboto"/>
                <a:hlinkClick r:id="rId1"/>
              </a:rPr>
              <a:t>mapoflondon.uvic.ca</a:t>
            </a:r>
            <a:r>
              <a:rPr b="0" lang="en-US" sz="2400" spc="-1" strike="noStrike">
                <a:solidFill>
                  <a:srgbClr val="004c65"/>
                </a:solidFill>
                <a:latin typeface="Arial"/>
                <a:ea typeface="Roboto"/>
              </a:rPr>
              <a: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The Colonial Despatches of BC and Vancouver Island (10,827 pages, </a:t>
            </a:r>
            <a:r>
              <a:rPr b="0" lang="en-US" sz="2400" spc="-1" strike="noStrike" u="sng">
                <a:solidFill>
                  <a:srgbClr val="3395b9"/>
                </a:solidFill>
                <a:uFillTx/>
                <a:latin typeface="Arial"/>
                <a:ea typeface="Roboto"/>
                <a:hlinkClick r:id="rId2"/>
              </a:rPr>
              <a:t>bcgenesis.uvic.ca</a:t>
            </a:r>
            <a:r>
              <a:rPr b="0" lang="en-US" sz="2400" spc="-1" strike="noStrike">
                <a:solidFill>
                  <a:srgbClr val="004c65"/>
                </a:solidFill>
                <a:latin typeface="Arial"/>
                <a:ea typeface="Roboto"/>
              </a:rPr>
              <a: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The Landscapes of Injustice Archive (154,846 pages, </a:t>
            </a:r>
            <a:r>
              <a:rPr b="0" lang="en-US" sz="2400" spc="-1" strike="noStrike" u="sng">
                <a:solidFill>
                  <a:srgbClr val="3395b9"/>
                </a:solidFill>
                <a:uFillTx/>
                <a:latin typeface="Arial"/>
                <a:ea typeface="Roboto"/>
                <a:hlinkClick r:id="rId3"/>
              </a:rPr>
              <a:t>loi.uvic.ca/archive</a:t>
            </a:r>
            <a:r>
              <a:rPr b="0" lang="en-US" sz="2400" spc="-1" strike="noStrike">
                <a:solidFill>
                  <a:srgbClr val="004c65"/>
                </a:solidFill>
                <a:latin typeface="Arial"/>
                <a:ea typeface="Roboto"/>
              </a:rPr>
              <a:t>)​</a:t>
            </a:r>
            <a:endParaRPr b="0" lang="en-CA" sz="2400" spc="-1" strike="noStrike">
              <a:latin typeface="Arial"/>
            </a:endParaRPr>
          </a:p>
        </p:txBody>
      </p:sp>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9" name="PlaceHolder 1"/>
          <p:cNvSpPr>
            <a:spLocks noGrp="1"/>
          </p:cNvSpPr>
          <p:nvPr>
            <p:ph type="subTitle"/>
          </p:nvPr>
        </p:nvSpPr>
        <p:spPr>
          <a:xfrm>
            <a:off x="415440" y="42588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So nowadays, software versioning is relatively well understood and implemented</a:t>
            </a:r>
            <a:endParaRPr b="0" lang="en-CA" sz="2800" spc="-1" strike="noStrike">
              <a:latin typeface="Arial"/>
            </a:endParaRPr>
          </a:p>
        </p:txBody>
      </p:sp>
      <p:sp>
        <p:nvSpPr>
          <p:cNvPr id="1270" name="Google Shape;150;p 2"/>
          <p:cNvSpPr/>
          <p:nvPr/>
        </p:nvSpPr>
        <p:spPr>
          <a:xfrm>
            <a:off x="1384920" y="2143440"/>
            <a:ext cx="9421200" cy="155484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0" lang="en-CA" sz="1800" spc="-1" strike="noStrike">
                <a:solidFill>
                  <a:srgbClr val="000000"/>
                </a:solidFill>
                <a:latin typeface="Arial"/>
                <a:ea typeface="Arial"/>
              </a:rPr>
              <a:t>…</a:t>
            </a:r>
            <a:r>
              <a:rPr b="0" lang="en-CA" sz="1800" spc="-1" strike="noStrike">
                <a:solidFill>
                  <a:srgbClr val="000000"/>
                </a:solidFill>
                <a:latin typeface="Arial"/>
                <a:ea typeface="Arial"/>
              </a:rPr>
              <a:t>if we ignore marketing labels and know where to look to find the truth.</a:t>
            </a:r>
            <a:endParaRPr b="0" lang="en-CA" sz="1800" spc="-1" strike="noStrike">
              <a:latin typeface="Arial"/>
            </a:endParaRPr>
          </a:p>
          <a:p>
            <a:pPr>
              <a:lnSpc>
                <a:spcPct val="100000"/>
              </a:lnSpc>
              <a:buNone/>
              <a:tabLst>
                <a:tab algn="l" pos="0"/>
              </a:tabLst>
            </a:pPr>
            <a:endParaRPr b="0" lang="en-CA" sz="1800" spc="-1" strike="noStrike">
              <a:latin typeface="Arial"/>
            </a:endParaRPr>
          </a:p>
          <a:p>
            <a:pPr>
              <a:lnSpc>
                <a:spcPct val="100000"/>
              </a:lnSpc>
              <a:buNone/>
              <a:tabLst>
                <a:tab algn="l" pos="0"/>
              </a:tabLst>
            </a:pPr>
            <a:r>
              <a:rPr b="0" lang="en-CA" sz="1800" spc="-1" strike="noStrike">
                <a:solidFill>
                  <a:srgbClr val="000000"/>
                </a:solidFill>
                <a:latin typeface="Arial"/>
                <a:ea typeface="Arial"/>
              </a:rPr>
              <a:t>Most software incorporates detailed version information into its build process so that it’s easy to discover, and this version information usually includes the exact state of the source code files which are compiled to create the software.</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1" name="PlaceHolder 1"/>
          <p:cNvSpPr>
            <a:spLocks noGrp="1"/>
          </p:cNvSpPr>
          <p:nvPr>
            <p:ph type="subTitle"/>
          </p:nvPr>
        </p:nvSpPr>
        <p:spPr>
          <a:xfrm>
            <a:off x="415440" y="62892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Ultimately, Semantic Versioning emerges</a:t>
            </a:r>
            <a:endParaRPr b="0" lang="en-CA" sz="2800" spc="-1" strike="noStrike">
              <a:latin typeface="Arial"/>
            </a:endParaRPr>
          </a:p>
        </p:txBody>
      </p:sp>
      <p:sp>
        <p:nvSpPr>
          <p:cNvPr id="1272" name="Google Shape;156;p 2"/>
          <p:cNvSpPr/>
          <p:nvPr/>
        </p:nvSpPr>
        <p:spPr>
          <a:xfrm>
            <a:off x="977760" y="2134080"/>
            <a:ext cx="10236600" cy="2075400"/>
          </a:xfrm>
          <a:prstGeom prst="rect">
            <a:avLst/>
          </a:prstGeom>
          <a:noFill/>
          <a:ln w="0">
            <a:noFill/>
          </a:ln>
        </p:spPr>
        <p:style>
          <a:lnRef idx="0"/>
          <a:fillRef idx="0"/>
          <a:effectRef idx="0"/>
          <a:fontRef idx="minor"/>
        </p:style>
        <p:txBody>
          <a:bodyPr tIns="91440" bIns="91440" anchor="t">
            <a:spAutoFit/>
          </a:bodyPr>
          <a:p>
            <a:pPr>
              <a:lnSpc>
                <a:spcPct val="115000"/>
              </a:lnSpc>
              <a:buNone/>
              <a:tabLst>
                <a:tab algn="l" pos="0"/>
              </a:tabLst>
            </a:pPr>
            <a:r>
              <a:rPr b="1" lang="en-CA" sz="1800" spc="-1" strike="noStrike">
                <a:solidFill>
                  <a:srgbClr val="000000"/>
                </a:solidFill>
                <a:latin typeface="Arial"/>
                <a:ea typeface="Arial"/>
              </a:rPr>
              <a:t>major.minor.patch.build.tag</a:t>
            </a:r>
            <a:endParaRPr b="0" lang="en-CA" sz="1800" spc="-1" strike="noStrike">
              <a:latin typeface="Arial"/>
            </a:endParaRPr>
          </a:p>
          <a:p>
            <a:pPr>
              <a:lnSpc>
                <a:spcPct val="115000"/>
              </a:lnSpc>
              <a:buNone/>
              <a:tabLst>
                <a:tab algn="l" pos="0"/>
              </a:tabLst>
            </a:pPr>
            <a:endParaRPr b="0" lang="en-CA" sz="1800" spc="-1" strike="noStrike">
              <a:latin typeface="Arial"/>
            </a:endParaRPr>
          </a:p>
          <a:p>
            <a:pPr>
              <a:lnSpc>
                <a:spcPct val="115000"/>
              </a:lnSpc>
              <a:buNone/>
              <a:tabLst>
                <a:tab algn="l" pos="0"/>
              </a:tabLst>
            </a:pPr>
            <a:r>
              <a:rPr b="0" lang="en-CA" sz="1800" spc="-1" strike="noStrike">
                <a:solidFill>
                  <a:srgbClr val="000000"/>
                </a:solidFill>
                <a:latin typeface="Arial"/>
                <a:ea typeface="Arial"/>
              </a:rPr>
              <a:t>This is a standard which itself is versioned (currently 2.0):</a:t>
            </a:r>
            <a:endParaRPr b="0" lang="en-CA" sz="1800" spc="-1" strike="noStrike">
              <a:latin typeface="Arial"/>
            </a:endParaRPr>
          </a:p>
          <a:p>
            <a:pPr>
              <a:lnSpc>
                <a:spcPct val="115000"/>
              </a:lnSpc>
              <a:buNone/>
              <a:tabLst>
                <a:tab algn="l" pos="0"/>
              </a:tabLst>
            </a:pPr>
            <a:br>
              <a:rPr sz="1800"/>
            </a:br>
            <a:r>
              <a:rPr b="0" lang="en-CA" sz="1800" spc="-1" strike="noStrike" u="sng">
                <a:solidFill>
                  <a:srgbClr val="0000ff"/>
                </a:solidFill>
                <a:uFillTx/>
                <a:latin typeface="Arial"/>
                <a:ea typeface="Arial"/>
                <a:hlinkClick r:id="rId1"/>
              </a:rPr>
              <a:t>https://semver.org/</a:t>
            </a:r>
            <a:endParaRPr b="0" lang="en-CA" sz="1800" spc="-1" strike="noStrike">
              <a:latin typeface="Arial"/>
            </a:endParaRPr>
          </a:p>
          <a:p>
            <a:pPr>
              <a:lnSpc>
                <a:spcPct val="115000"/>
              </a:lnSpc>
              <a:buNone/>
              <a:tabLst>
                <a:tab algn="l" pos="0"/>
              </a:tabLst>
            </a:pP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PlaceHolder 1"/>
          <p:cNvSpPr>
            <a:spLocks noGrp="1"/>
          </p:cNvSpPr>
          <p:nvPr>
            <p:ph type="subTitle"/>
          </p:nvPr>
        </p:nvSpPr>
        <p:spPr>
          <a:xfrm>
            <a:off x="415440" y="42588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But then came:</a:t>
            </a:r>
            <a:endParaRPr b="0" lang="en-CA" sz="2800" spc="-1" strike="noStrike">
              <a:latin typeface="Arial"/>
            </a:endParaRPr>
          </a:p>
        </p:txBody>
      </p:sp>
      <p:sp>
        <p:nvSpPr>
          <p:cNvPr id="1274" name="Google Shape;162;p 2"/>
          <p:cNvSpPr/>
          <p:nvPr/>
        </p:nvSpPr>
        <p:spPr>
          <a:xfrm>
            <a:off x="1140120" y="1604520"/>
            <a:ext cx="10021320" cy="2880000"/>
          </a:xfrm>
          <a:prstGeom prst="rect">
            <a:avLst/>
          </a:prstGeom>
          <a:noFill/>
          <a:ln w="0">
            <a:noFill/>
          </a:ln>
        </p:spPr>
        <p:style>
          <a:lnRef idx="0"/>
          <a:fillRef idx="0"/>
          <a:effectRef idx="0"/>
          <a:fontRef idx="minor"/>
        </p:style>
        <p:txBody>
          <a:bodyPr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Web pages</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Web sites</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Blogs</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Digital editions</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Content-management systems</a:t>
            </a:r>
            <a:endParaRPr b="0" lang="en-CA" sz="1800" spc="-1" strike="noStrike">
              <a:latin typeface="Arial"/>
            </a:endParaRPr>
          </a:p>
          <a:p>
            <a:pPr>
              <a:lnSpc>
                <a:spcPct val="100000"/>
              </a:lnSpc>
              <a:buNone/>
              <a:tabLst>
                <a:tab algn="l" pos="0"/>
              </a:tabLst>
            </a:pPr>
            <a:endParaRPr b="0" lang="en-CA" sz="1400" spc="-1" strike="noStrike">
              <a:latin typeface="Arial"/>
            </a:endParaRPr>
          </a:p>
          <a:p>
            <a:pPr>
              <a:lnSpc>
                <a:spcPct val="100000"/>
              </a:lnSpc>
              <a:buNone/>
              <a:tabLst>
                <a:tab algn="l" pos="0"/>
              </a:tabLst>
            </a:pPr>
            <a:r>
              <a:rPr b="0" lang="en-CA" sz="1400" spc="-1" strike="noStrike">
                <a:solidFill>
                  <a:srgbClr val="000000"/>
                </a:solidFill>
                <a:latin typeface="Arial"/>
                <a:ea typeface="Arial"/>
              </a:rPr>
              <a:t>(not to mention Facebook, Twitter, Instagram and all that ….)</a:t>
            </a:r>
            <a:endParaRPr b="0" lang="en-CA" sz="1400" spc="-1" strike="noStrike">
              <a:latin typeface="Arial"/>
            </a:endParaRPr>
          </a:p>
          <a:p>
            <a:pPr>
              <a:lnSpc>
                <a:spcPct val="100000"/>
              </a:lnSpc>
              <a:buNone/>
              <a:tabLst>
                <a:tab algn="l" pos="0"/>
              </a:tabLst>
            </a:pPr>
            <a:endParaRPr b="0" lang="en-CA" sz="1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PlaceHolder 1"/>
          <p:cNvSpPr>
            <a:spLocks noGrp="1"/>
          </p:cNvSpPr>
          <p:nvPr>
            <p:ph type="title"/>
          </p:nvPr>
        </p:nvSpPr>
        <p:spPr>
          <a:xfrm>
            <a:off x="415440" y="992520"/>
            <a:ext cx="11360160" cy="2736360"/>
          </a:xfrm>
          <a:prstGeom prst="rect">
            <a:avLst/>
          </a:prstGeom>
          <a:noFill/>
          <a:ln w="0">
            <a:noFill/>
          </a:ln>
        </p:spPr>
        <p:txBody>
          <a:bodyPr anchor="b">
            <a:normAutofit/>
          </a:bodyPr>
          <a:p>
            <a:pPr algn="ctr">
              <a:lnSpc>
                <a:spcPct val="100000"/>
              </a:lnSpc>
              <a:buNone/>
              <a:tabLst>
                <a:tab algn="l" pos="0"/>
              </a:tabLst>
            </a:pPr>
            <a:r>
              <a:rPr b="0" lang="en-CA" sz="5200" spc="-1" strike="noStrike">
                <a:solidFill>
                  <a:srgbClr val="0e3c75"/>
                </a:solidFill>
                <a:latin typeface="Arial"/>
                <a:ea typeface="Arial"/>
              </a:rPr>
              <a:t>“</a:t>
            </a:r>
            <a:r>
              <a:rPr b="0" lang="en-CA" sz="5200" spc="-1" strike="noStrike">
                <a:solidFill>
                  <a:srgbClr val="0e3c75"/>
                </a:solidFill>
                <a:latin typeface="Arial"/>
                <a:ea typeface="Arial"/>
              </a:rPr>
              <a:t>Rolling Release” Model</a:t>
            </a:r>
            <a:endParaRPr b="0" lang="en-CA" sz="5200" spc="-1" strike="noStrike">
              <a:solidFill>
                <a:srgbClr val="000000"/>
              </a:solidFill>
              <a:latin typeface="Arial"/>
            </a:endParaRPr>
          </a:p>
        </p:txBody>
      </p:sp>
      <p:sp>
        <p:nvSpPr>
          <p:cNvPr id="1276" name="PlaceHolder 2"/>
          <p:cNvSpPr>
            <a:spLocks noGrp="1"/>
          </p:cNvSpPr>
          <p:nvPr>
            <p:ph type="subTitle"/>
          </p:nvPr>
        </p:nvSpPr>
        <p:spPr>
          <a:xfrm>
            <a:off x="415440" y="3778560"/>
            <a:ext cx="11360160" cy="1056600"/>
          </a:xfrm>
          <a:prstGeom prst="rect">
            <a:avLst/>
          </a:prstGeom>
          <a:noFill/>
          <a:ln w="0">
            <a:noFill/>
          </a:ln>
        </p:spPr>
        <p:txBody>
          <a:bodyPr anchor="t">
            <a:normAutofit/>
          </a:bodyPr>
          <a:p>
            <a:pPr algn="ctr">
              <a:buNone/>
            </a:pPr>
            <a:endParaRPr b="0" lang="en-CA" sz="32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PlaceHolder 1"/>
          <p:cNvSpPr>
            <a:spLocks noGrp="1"/>
          </p:cNvSpPr>
          <p:nvPr>
            <p:ph type="subTitle"/>
          </p:nvPr>
        </p:nvSpPr>
        <p:spPr>
          <a:xfrm>
            <a:off x="415440" y="42588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Features of web resources</a:t>
            </a:r>
            <a:endParaRPr b="0" lang="en-CA" sz="2800" spc="-1" strike="noStrike">
              <a:latin typeface="Arial"/>
            </a:endParaRPr>
          </a:p>
        </p:txBody>
      </p:sp>
      <p:sp>
        <p:nvSpPr>
          <p:cNvPr id="1278" name="Google Shape;174;p 2"/>
          <p:cNvSpPr/>
          <p:nvPr/>
        </p:nvSpPr>
        <p:spPr>
          <a:xfrm>
            <a:off x="1186560" y="1943280"/>
            <a:ext cx="10206000" cy="2240640"/>
          </a:xfrm>
          <a:prstGeom prst="rect">
            <a:avLst/>
          </a:prstGeom>
          <a:noFill/>
          <a:ln w="0">
            <a:noFill/>
          </a:ln>
        </p:spPr>
        <p:style>
          <a:lnRef idx="0"/>
          <a:fillRef idx="0"/>
          <a:effectRef idx="0"/>
          <a:fontRef idx="minor"/>
        </p:style>
        <p:txBody>
          <a:bodyPr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Instant publication</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Change/fix/revise/upload any time</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a:t>
            </a:r>
            <a:r>
              <a:rPr b="0" lang="en-CA" sz="1800" spc="-1" strike="noStrike">
                <a:solidFill>
                  <a:srgbClr val="000000"/>
                </a:solidFill>
                <a:latin typeface="Arial"/>
                <a:ea typeface="Arial"/>
              </a:rPr>
              <a:t>Rolling release”</a:t>
            </a:r>
            <a:endParaRPr b="0" lang="en-CA" sz="1800" spc="-1" strike="noStrike">
              <a:latin typeface="Arial"/>
            </a:endParaRPr>
          </a:p>
          <a:p>
            <a:pPr>
              <a:lnSpc>
                <a:spcPct val="100000"/>
              </a:lnSpc>
              <a:buNone/>
              <a:tabLst>
                <a:tab algn="l" pos="0"/>
              </a:tabLst>
            </a:pPr>
            <a:endParaRPr b="0" lang="en-CA" sz="1800" spc="-1" strike="noStrike">
              <a:latin typeface="Arial"/>
            </a:endParaRPr>
          </a:p>
          <a:p>
            <a:pPr>
              <a:lnSpc>
                <a:spcPct val="100000"/>
              </a:lnSpc>
              <a:buNone/>
              <a:tabLst>
                <a:tab algn="l" pos="0"/>
              </a:tabLst>
            </a:pPr>
            <a:endParaRPr b="0" lang="en-CA" sz="1800" spc="-1" strike="noStrike">
              <a:latin typeface="Arial"/>
            </a:endParaRPr>
          </a:p>
          <a:p>
            <a:pPr>
              <a:lnSpc>
                <a:spcPct val="100000"/>
              </a:lnSpc>
              <a:buNone/>
              <a:tabLst>
                <a:tab algn="l" pos="0"/>
              </a:tabLst>
            </a:pPr>
            <a:r>
              <a:rPr b="0" lang="en-CA" sz="1800" spc="-1" strike="noStrike">
                <a:solidFill>
                  <a:srgbClr val="000000"/>
                </a:solidFill>
                <a:latin typeface="Arial"/>
                <a:ea typeface="Arial"/>
              </a:rPr>
              <a:t>All wikis (including </a:t>
            </a:r>
            <a:r>
              <a:rPr b="0" i="1" lang="en-CA" sz="1800" spc="-1" strike="noStrike">
                <a:solidFill>
                  <a:srgbClr val="000000"/>
                </a:solidFill>
                <a:latin typeface="Arial"/>
                <a:ea typeface="Arial"/>
              </a:rPr>
              <a:t>Wikipedia</a:t>
            </a:r>
            <a:r>
              <a:rPr b="0" lang="en-CA" sz="1800" spc="-1" strike="noStrike">
                <a:solidFill>
                  <a:srgbClr val="000000"/>
                </a:solidFill>
                <a:latin typeface="Arial"/>
                <a:ea typeface="Arial"/>
              </a:rPr>
              <a:t>) work on the rolling release model.</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PlaceHolder 1"/>
          <p:cNvSpPr>
            <a:spLocks noGrp="1"/>
          </p:cNvSpPr>
          <p:nvPr>
            <p:ph type="subTitle"/>
          </p:nvPr>
        </p:nvSpPr>
        <p:spPr>
          <a:xfrm>
            <a:off x="313920" y="32436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Corollaries of these features</a:t>
            </a:r>
            <a:endParaRPr b="0" lang="en-CA" sz="2800" spc="-1" strike="noStrike">
              <a:latin typeface="Arial"/>
            </a:endParaRPr>
          </a:p>
        </p:txBody>
      </p:sp>
      <p:sp>
        <p:nvSpPr>
          <p:cNvPr id="1280" name="Google Shape;180;p 2"/>
          <p:cNvSpPr/>
          <p:nvPr/>
        </p:nvSpPr>
        <p:spPr>
          <a:xfrm>
            <a:off x="1186560" y="1841400"/>
            <a:ext cx="10206000" cy="1417680"/>
          </a:xfrm>
          <a:prstGeom prst="rect">
            <a:avLst/>
          </a:prstGeom>
          <a:noFill/>
          <a:ln w="0">
            <a:noFill/>
          </a:ln>
        </p:spPr>
        <p:style>
          <a:lnRef idx="0"/>
          <a:fillRef idx="0"/>
          <a:effectRef idx="0"/>
          <a:fontRef idx="minor"/>
        </p:style>
        <p:txBody>
          <a:bodyPr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Constantly-mutating pages</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No reliable way to cite</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No easy way to retrieve the version you cited from last week</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1" name="PlaceHolder 1"/>
          <p:cNvSpPr>
            <a:spLocks noGrp="1"/>
          </p:cNvSpPr>
          <p:nvPr>
            <p:ph type="subTitle"/>
          </p:nvPr>
        </p:nvSpPr>
        <p:spPr>
          <a:xfrm>
            <a:off x="415440" y="42588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But what about “Last modified” dates?</a:t>
            </a:r>
            <a:endParaRPr b="0" lang="en-CA" sz="2800" spc="-1" strike="noStrike">
              <a:latin typeface="Arial"/>
            </a:endParaRPr>
          </a:p>
        </p:txBody>
      </p:sp>
      <p:pic>
        <p:nvPicPr>
          <p:cNvPr id="1282" name="Google Shape;186;p 2" descr=""/>
          <p:cNvPicPr/>
          <p:nvPr/>
        </p:nvPicPr>
        <p:blipFill>
          <a:blip r:embed="rId1"/>
          <a:stretch/>
        </p:blipFill>
        <p:spPr>
          <a:xfrm>
            <a:off x="203040" y="2396880"/>
            <a:ext cx="11784960" cy="19785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PlaceHolder 1"/>
          <p:cNvSpPr>
            <a:spLocks noGrp="1"/>
          </p:cNvSpPr>
          <p:nvPr>
            <p:ph type="subTitle"/>
          </p:nvPr>
        </p:nvSpPr>
        <p:spPr>
          <a:xfrm>
            <a:off x="415440" y="42588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84" name="Google Shape;192;p 2" descr=""/>
          <p:cNvPicPr/>
          <p:nvPr/>
        </p:nvPicPr>
        <p:blipFill>
          <a:blip r:embed="rId1"/>
          <a:stretch/>
        </p:blipFill>
        <p:spPr>
          <a:xfrm>
            <a:off x="1422000" y="1482480"/>
            <a:ext cx="8545680" cy="496836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PlaceHolder 1"/>
          <p:cNvSpPr>
            <a:spLocks noGrp="1"/>
          </p:cNvSpPr>
          <p:nvPr>
            <p:ph type="subTitle"/>
          </p:nvPr>
        </p:nvSpPr>
        <p:spPr>
          <a:xfrm>
            <a:off x="415440" y="42588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86" name="Google Shape;198;p 2" descr=""/>
          <p:cNvPicPr/>
          <p:nvPr/>
        </p:nvPicPr>
        <p:blipFill>
          <a:blip r:embed="rId1"/>
          <a:stretch/>
        </p:blipFill>
        <p:spPr>
          <a:xfrm>
            <a:off x="1422000" y="1482480"/>
            <a:ext cx="8545680" cy="49683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PlaceHolder 1"/>
          <p:cNvSpPr>
            <a:spLocks noGrp="1"/>
          </p:cNvSpPr>
          <p:nvPr>
            <p:ph type="subTitle"/>
          </p:nvPr>
        </p:nvSpPr>
        <p:spPr>
          <a:xfrm>
            <a:off x="415440" y="42588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A site is a network, not a collection of discrete docs</a:t>
            </a:r>
            <a:endParaRPr b="0" lang="en-CA" sz="2800" spc="-1" strike="noStrike">
              <a:latin typeface="Arial"/>
            </a:endParaRPr>
          </a:p>
        </p:txBody>
      </p:sp>
      <p:pic>
        <p:nvPicPr>
          <p:cNvPr id="1288" name="Google Shape;204;p 2" descr=""/>
          <p:cNvPicPr/>
          <p:nvPr/>
        </p:nvPicPr>
        <p:blipFill>
          <a:blip r:embed="rId1"/>
          <a:stretch/>
        </p:blipFill>
        <p:spPr>
          <a:xfrm>
            <a:off x="3285000" y="1279440"/>
            <a:ext cx="5621760" cy="49683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PlaceHolder 1"/>
          <p:cNvSpPr>
            <a:spLocks noGrp="1"/>
          </p:cNvSpPr>
          <p:nvPr>
            <p:ph type="title"/>
          </p:nvPr>
        </p:nvSpPr>
        <p:spPr>
          <a:xfrm>
            <a:off x="428400" y="0"/>
            <a:ext cx="9451440" cy="104256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 1990s</a:t>
            </a:r>
            <a:endParaRPr b="0" lang="en-CA" sz="3200" spc="-1" strike="noStrike">
              <a:latin typeface="Arial"/>
            </a:endParaRPr>
          </a:p>
        </p:txBody>
      </p:sp>
      <p:sp>
        <p:nvSpPr>
          <p:cNvPr id="1211" name="PlaceHolder 2"/>
          <p:cNvSpPr>
            <a:spLocks noGrp="1"/>
          </p:cNvSpPr>
          <p:nvPr>
            <p:ph/>
          </p:nvPr>
        </p:nvSpPr>
        <p:spPr>
          <a:xfrm>
            <a:off x="180000" y="1449720"/>
            <a:ext cx="4319640" cy="430992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We made websites mostly to support language teaching.​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We build lots of interactive exercises using HTML, CSS and JavaScript.​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Most of these sites have never been updated – see for example:​</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web.uvic.ca/hrd/indonesian/​</a:t>
            </a:r>
            <a:endParaRPr b="0" lang="en-CA" sz="2400" spc="-1" strike="noStrike">
              <a:latin typeface="Arial"/>
            </a:endParaRPr>
          </a:p>
          <a:p>
            <a:pPr>
              <a:lnSpc>
                <a:spcPct val="90000"/>
              </a:lnSpc>
              <a:spcBef>
                <a:spcPts val="1001"/>
              </a:spcBef>
              <a:buNone/>
            </a:pPr>
            <a:endParaRPr b="0" lang="en-CA" sz="2400" spc="-1" strike="noStrike">
              <a:latin typeface="Arial"/>
            </a:endParaRPr>
          </a:p>
        </p:txBody>
      </p:sp>
      <p:pic>
        <p:nvPicPr>
          <p:cNvPr id="1212" name="" descr=""/>
          <p:cNvPicPr/>
          <p:nvPr/>
        </p:nvPicPr>
        <p:blipFill>
          <a:blip r:embed="rId2"/>
          <a:stretch/>
        </p:blipFill>
        <p:spPr>
          <a:xfrm>
            <a:off x="4500000" y="3960"/>
            <a:ext cx="7691760" cy="6857280"/>
          </a:xfrm>
          <a:prstGeom prst="rect">
            <a:avLst/>
          </a:prstGeom>
          <a:ln w="0">
            <a:noFill/>
          </a:ln>
        </p:spPr>
      </p:pic>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PlaceHolder 1"/>
          <p:cNvSpPr>
            <a:spLocks noGrp="1"/>
          </p:cNvSpPr>
          <p:nvPr>
            <p:ph type="subTitle"/>
          </p:nvPr>
        </p:nvSpPr>
        <p:spPr>
          <a:xfrm>
            <a:off x="415440" y="17640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Network map of MoEML</a:t>
            </a:r>
            <a:endParaRPr b="0" lang="en-CA" sz="2800" spc="-1" strike="noStrike">
              <a:latin typeface="Arial"/>
            </a:endParaRPr>
          </a:p>
        </p:txBody>
      </p:sp>
      <p:pic>
        <p:nvPicPr>
          <p:cNvPr id="1290" name="Google Shape;210;p 2" descr=""/>
          <p:cNvPicPr/>
          <p:nvPr/>
        </p:nvPicPr>
        <p:blipFill>
          <a:blip r:embed="rId1"/>
          <a:stretch/>
        </p:blipFill>
        <p:spPr>
          <a:xfrm>
            <a:off x="3241440" y="945360"/>
            <a:ext cx="5709240" cy="570888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1"/>
          <p:cNvSpPr>
            <a:spLocks noGrp="1"/>
          </p:cNvSpPr>
          <p:nvPr>
            <p:ph type="subTitle"/>
          </p:nvPr>
        </p:nvSpPr>
        <p:spPr>
          <a:xfrm>
            <a:off x="415440" y="32436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What does this mean?</a:t>
            </a:r>
            <a:endParaRPr b="0" lang="en-CA" sz="2800" spc="-1" strike="noStrike">
              <a:latin typeface="Arial"/>
            </a:endParaRPr>
          </a:p>
        </p:txBody>
      </p:sp>
      <p:sp>
        <p:nvSpPr>
          <p:cNvPr id="1292" name="Google Shape;216;p 2"/>
          <p:cNvSpPr/>
          <p:nvPr/>
        </p:nvSpPr>
        <p:spPr>
          <a:xfrm>
            <a:off x="1309680" y="1607760"/>
            <a:ext cx="9912960" cy="1417680"/>
          </a:xfrm>
          <a:prstGeom prst="rect">
            <a:avLst/>
          </a:prstGeom>
          <a:noFill/>
          <a:ln w="0">
            <a:noFill/>
          </a:ln>
        </p:spPr>
        <p:style>
          <a:lnRef idx="0"/>
          <a:fillRef idx="0"/>
          <a:effectRef idx="0"/>
          <a:fontRef idx="minor"/>
        </p:style>
        <p:txBody>
          <a:bodyPr tIns="91440" bIns="91440" anchor="t">
            <a:spAutoFit/>
          </a:bodyPr>
          <a:p>
            <a:pPr marL="457200" indent="-342720">
              <a:lnSpc>
                <a:spcPct val="150000"/>
              </a:lnSpc>
              <a:buClr>
                <a:srgbClr val="000000"/>
              </a:buClr>
              <a:buFont typeface="Arial"/>
              <a:buChar char="●"/>
            </a:pPr>
            <a:r>
              <a:rPr b="0" lang="en-CA" sz="1800" spc="-1" strike="noStrike">
                <a:solidFill>
                  <a:srgbClr val="000000"/>
                </a:solidFill>
                <a:latin typeface="Arial"/>
                <a:ea typeface="Arial"/>
              </a:rPr>
              <a:t>Any part of a “page” may change without the “page” being “modified”.</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Different components of an “edition” change at different times, out of sync.</a:t>
            </a:r>
            <a:endParaRPr b="0" lang="en-CA" sz="1800" spc="-1" strike="noStrike">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You have no idea what you’re citing, when it last changed, or who was responsible for it.</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PlaceHolder 1"/>
          <p:cNvSpPr>
            <a:spLocks noGrp="1"/>
          </p:cNvSpPr>
          <p:nvPr>
            <p:ph type="title"/>
          </p:nvPr>
        </p:nvSpPr>
        <p:spPr>
          <a:xfrm>
            <a:off x="415440" y="992520"/>
            <a:ext cx="11360160" cy="2736360"/>
          </a:xfrm>
          <a:prstGeom prst="rect">
            <a:avLst/>
          </a:prstGeom>
          <a:noFill/>
          <a:ln w="0">
            <a:noFill/>
          </a:ln>
        </p:spPr>
        <p:txBody>
          <a:bodyPr anchor="b">
            <a:normAutofit/>
          </a:bodyPr>
          <a:p>
            <a:pPr algn="ctr">
              <a:lnSpc>
                <a:spcPct val="100000"/>
              </a:lnSpc>
              <a:buNone/>
              <a:tabLst>
                <a:tab algn="l" pos="0"/>
              </a:tabLst>
            </a:pPr>
            <a:r>
              <a:rPr b="0" lang="en-CA" sz="5200" spc="-1" strike="noStrike">
                <a:solidFill>
                  <a:srgbClr val="0e3c75"/>
                </a:solidFill>
                <a:latin typeface="Arial"/>
                <a:ea typeface="Arial"/>
              </a:rPr>
              <a:t>Justifiable Suspicion of Moving Targets</a:t>
            </a:r>
            <a:endParaRPr b="0" lang="en-CA" sz="5200" spc="-1" strike="noStrike">
              <a:solidFill>
                <a:srgbClr val="000000"/>
              </a:solidFill>
              <a:latin typeface="Arial"/>
            </a:endParaRPr>
          </a:p>
        </p:txBody>
      </p:sp>
      <p:sp>
        <p:nvSpPr>
          <p:cNvPr id="1294" name="PlaceHolder 2"/>
          <p:cNvSpPr>
            <a:spLocks noGrp="1"/>
          </p:cNvSpPr>
          <p:nvPr>
            <p:ph type="subTitle"/>
          </p:nvPr>
        </p:nvSpPr>
        <p:spPr>
          <a:xfrm>
            <a:off x="415440" y="3778560"/>
            <a:ext cx="11360160" cy="1056600"/>
          </a:xfrm>
          <a:prstGeom prst="rect">
            <a:avLst/>
          </a:prstGeom>
          <a:noFill/>
          <a:ln w="0">
            <a:noFill/>
          </a:ln>
        </p:spPr>
        <p:txBody>
          <a:bodyPr anchor="t">
            <a:normAutofit/>
          </a:bodyPr>
          <a:p>
            <a:pPr algn="ctr">
              <a:buNone/>
            </a:pPr>
            <a:endParaRPr b="0" lang="en-CA"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1"/>
          <p:cNvSpPr>
            <a:spLocks noGrp="1"/>
          </p:cNvSpPr>
          <p:nvPr>
            <p:ph type="title"/>
          </p:nvPr>
        </p:nvSpPr>
        <p:spPr>
          <a:xfrm>
            <a:off x="677160" y="213840"/>
            <a:ext cx="10640880" cy="1635480"/>
          </a:xfrm>
          <a:prstGeom prst="rect">
            <a:avLst/>
          </a:prstGeom>
          <a:noFill/>
          <a:ln w="0">
            <a:noFill/>
          </a:ln>
        </p:spPr>
        <p:txBody>
          <a:bodyPr anchor="ctr">
            <a:normAutofit/>
          </a:bodyPr>
          <a:p>
            <a:endParaRPr b="0" lang="en-CA" sz="2050" spc="-1" strike="noStrike">
              <a:solidFill>
                <a:srgbClr val="000000"/>
              </a:solidFill>
              <a:latin typeface="Arial"/>
            </a:endParaRPr>
          </a:p>
        </p:txBody>
      </p:sp>
      <p:sp>
        <p:nvSpPr>
          <p:cNvPr id="1296" name="PlaceHolder 2"/>
          <p:cNvSpPr>
            <a:spLocks noGrp="1"/>
          </p:cNvSpPr>
          <p:nvPr>
            <p:ph/>
          </p:nvPr>
        </p:nvSpPr>
        <p:spPr>
          <a:xfrm>
            <a:off x="1198800" y="1564920"/>
            <a:ext cx="9204480" cy="4561200"/>
          </a:xfrm>
          <a:prstGeom prst="rect">
            <a:avLst/>
          </a:prstGeom>
          <a:noFill/>
          <a:ln w="0">
            <a:noFill/>
          </a:ln>
        </p:spPr>
        <p:txBody>
          <a:bodyPr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 </a:t>
            </a:r>
            <a:r>
              <a:rPr b="0" lang="en-CA" sz="1800" spc="-1" strike="noStrike">
                <a:solidFill>
                  <a:srgbClr val="000000"/>
                </a:solidFill>
                <a:latin typeface="Arial"/>
                <a:ea typeface="Arial"/>
              </a:rPr>
              <a:t>you should never end your research with </a:t>
            </a:r>
            <a:r>
              <a:rPr b="0" i="1" lang="en-CA" sz="1800" spc="-1" strike="noStrike">
                <a:solidFill>
                  <a:srgbClr val="000000"/>
                </a:solidFill>
                <a:latin typeface="Arial"/>
                <a:ea typeface="Arial"/>
              </a:rPr>
              <a:t>Wikipedia</a:t>
            </a:r>
            <a:r>
              <a:rPr b="0" lang="en-CA" sz="1800" spc="-1" strike="noStrike">
                <a:solidFill>
                  <a:srgbClr val="000000"/>
                </a:solidFill>
                <a:latin typeface="Arial"/>
                <a:ea typeface="Arial"/>
              </a:rPr>
              <a:t> or another wiki. Instead, use such sites at the very beginning stages of your research to gather basic information and sources and then move on to more credible sources.</a:t>
            </a:r>
            <a:endParaRPr b="0" lang="en-CA" sz="1800" spc="-1" strike="noStrike">
              <a:solidFill>
                <a:srgbClr val="000000"/>
              </a:solidFill>
              <a:latin typeface="Arial"/>
            </a:endParaRPr>
          </a:p>
          <a:p>
            <a:pPr algn="r">
              <a:lnSpc>
                <a:spcPct val="100000"/>
              </a:lnSpc>
              <a:spcBef>
                <a:spcPts val="360"/>
              </a:spcBef>
              <a:buNone/>
              <a:tabLst>
                <a:tab algn="l" pos="0"/>
              </a:tabLst>
            </a:pPr>
            <a:r>
              <a:rPr b="0" lang="en-CA" sz="1800" spc="-1" strike="noStrike">
                <a:solidFill>
                  <a:srgbClr val="000000"/>
                </a:solidFill>
                <a:latin typeface="Arial"/>
                <a:ea typeface="Arial"/>
              </a:rPr>
              <a:t>– </a:t>
            </a:r>
            <a:r>
              <a:rPr b="0" lang="en-CA" sz="1800" spc="-1" strike="noStrike">
                <a:solidFill>
                  <a:srgbClr val="000000"/>
                </a:solidFill>
                <a:latin typeface="Arial"/>
                <a:ea typeface="Arial"/>
              </a:rPr>
              <a:t>Ellen C. Carillo, </a:t>
            </a:r>
            <a:r>
              <a:rPr b="0" i="1" lang="en-CA" sz="1800" spc="-1" strike="noStrike">
                <a:solidFill>
                  <a:srgbClr val="000000"/>
                </a:solidFill>
                <a:latin typeface="Arial"/>
                <a:ea typeface="Arial"/>
              </a:rPr>
              <a:t>MLA Guide to Digital Literacy</a:t>
            </a:r>
            <a:r>
              <a:rPr b="0" lang="en-CA" sz="1800" spc="-1" strike="noStrike">
                <a:solidFill>
                  <a:srgbClr val="000000"/>
                </a:solidFill>
                <a:latin typeface="Arial"/>
                <a:ea typeface="Arial"/>
              </a:rPr>
              <a:t>, 104</a:t>
            </a: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PlaceHolder 1"/>
          <p:cNvSpPr>
            <a:spLocks noGrp="1"/>
          </p:cNvSpPr>
          <p:nvPr>
            <p:ph type="subTitle"/>
          </p:nvPr>
        </p:nvSpPr>
        <p:spPr>
          <a:xfrm>
            <a:off x="415440" y="324360"/>
            <a:ext cx="11360160" cy="1056600"/>
          </a:xfrm>
          <a:prstGeom prst="rect">
            <a:avLst/>
          </a:prstGeom>
          <a:noFill/>
          <a:ln w="0">
            <a:noFill/>
          </a:ln>
        </p:spPr>
        <p:txBody>
          <a:bodyPr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Even Wikipedia won’t cite Wikipedia</a:t>
            </a:r>
            <a:endParaRPr b="0" lang="en-CA" sz="2800" spc="-1" strike="noStrike">
              <a:latin typeface="Arial"/>
            </a:endParaRPr>
          </a:p>
        </p:txBody>
      </p:sp>
      <p:sp>
        <p:nvSpPr>
          <p:cNvPr id="1298" name="Google Shape;234;p 2"/>
          <p:cNvSpPr/>
          <p:nvPr/>
        </p:nvSpPr>
        <p:spPr>
          <a:xfrm>
            <a:off x="847800" y="1360080"/>
            <a:ext cx="10445400" cy="1523880"/>
          </a:xfrm>
          <a:prstGeom prst="rect">
            <a:avLst/>
          </a:prstGeom>
          <a:noFill/>
          <a:ln w="0">
            <a:noFill/>
          </a:ln>
        </p:spPr>
        <p:style>
          <a:lnRef idx="0"/>
          <a:fillRef idx="0"/>
          <a:effectRef idx="0"/>
          <a:fontRef idx="minor"/>
        </p:style>
        <p:txBody>
          <a:bodyPr tIns="91440" bIns="91440" anchor="t">
            <a:spAutoFit/>
          </a:bodyPr>
          <a:p>
            <a:pPr>
              <a:lnSpc>
                <a:spcPct val="100000"/>
              </a:lnSpc>
              <a:buNone/>
              <a:tabLst>
                <a:tab algn="l" pos="0"/>
              </a:tabLst>
            </a:pPr>
            <a:r>
              <a:rPr b="1" lang="en-CA" sz="1800" spc="-1" strike="noStrike">
                <a:solidFill>
                  <a:srgbClr val="000000"/>
                </a:solidFill>
                <a:latin typeface="Arial"/>
                <a:ea typeface="Arial"/>
              </a:rPr>
              <a:t>Wikipedia is not a reliable source</a:t>
            </a:r>
            <a:r>
              <a:rPr b="0" lang="en-CA" sz="1800" spc="-1" strike="noStrike">
                <a:solidFill>
                  <a:srgbClr val="000000"/>
                </a:solidFill>
                <a:latin typeface="Arial"/>
                <a:ea typeface="Arial"/>
              </a:rPr>
              <a:t> for citations elsewhere on Wikipedia. As a</a:t>
            </a:r>
            <a:r>
              <a:rPr b="0" lang="en-CA" sz="1800" spc="-1" strike="noStrike" u="sng">
                <a:solidFill>
                  <a:srgbClr val="0000ff"/>
                </a:solidFill>
                <a:uFillTx/>
                <a:latin typeface="Arial"/>
                <a:ea typeface="Arial"/>
                <a:hlinkClick r:id="rId1"/>
              </a:rPr>
              <a:t> </a:t>
            </a:r>
            <a:r>
              <a:rPr b="0" lang="en-CA" sz="1800" spc="-1" strike="noStrike" u="sng">
                <a:solidFill>
                  <a:srgbClr val="0000ff"/>
                </a:solidFill>
                <a:uFillTx/>
                <a:latin typeface="Arial"/>
                <a:ea typeface="Arial"/>
                <a:hlinkClick r:id="rId2"/>
              </a:rPr>
              <a:t>user-generated source</a:t>
            </a:r>
            <a:r>
              <a:rPr b="0" lang="en-CA" sz="1800" spc="-1" strike="noStrike">
                <a:solidFill>
                  <a:srgbClr val="000000"/>
                </a:solidFill>
                <a:latin typeface="Arial"/>
                <a:ea typeface="Arial"/>
              </a:rPr>
              <a:t>, it can be edited by anyone at any time, and any information it contains at a particular time could be</a:t>
            </a:r>
            <a:r>
              <a:rPr b="0" lang="en-CA" sz="1800" spc="-1" strike="noStrike" u="sng">
                <a:solidFill>
                  <a:srgbClr val="0000ff"/>
                </a:solidFill>
                <a:uFillTx/>
                <a:latin typeface="Arial"/>
                <a:ea typeface="Arial"/>
                <a:hlinkClick r:id="rId3"/>
              </a:rPr>
              <a:t> </a:t>
            </a:r>
            <a:r>
              <a:rPr b="0" lang="en-CA" sz="1800" spc="-1" strike="noStrike" u="sng">
                <a:solidFill>
                  <a:srgbClr val="0000ff"/>
                </a:solidFill>
                <a:uFillTx/>
                <a:latin typeface="Arial"/>
                <a:ea typeface="Arial"/>
                <a:hlinkClick r:id="rId4"/>
              </a:rPr>
              <a:t>vandalism</a:t>
            </a:r>
            <a:r>
              <a:rPr b="0" lang="en-CA" sz="1800" spc="-1" strike="noStrike">
                <a:solidFill>
                  <a:srgbClr val="000000"/>
                </a:solidFill>
                <a:latin typeface="Arial"/>
                <a:ea typeface="Arial"/>
              </a:rPr>
              <a:t>, a work in progress, or simply incorrect.</a:t>
            </a:r>
            <a:endParaRPr b="0" lang="en-CA" sz="1800" spc="-1" strike="noStrike">
              <a:latin typeface="Arial"/>
            </a:endParaRPr>
          </a:p>
          <a:p>
            <a:pPr>
              <a:lnSpc>
                <a:spcPct val="100000"/>
              </a:lnSpc>
              <a:buNone/>
              <a:tabLst>
                <a:tab algn="l" pos="0"/>
              </a:tabLst>
            </a:pPr>
            <a:endParaRPr b="0" lang="en-CA" sz="1800" spc="-1" strike="noStrike">
              <a:latin typeface="Arial"/>
            </a:endParaRPr>
          </a:p>
          <a:p>
            <a:pPr algn="r">
              <a:lnSpc>
                <a:spcPct val="100000"/>
              </a:lnSpc>
              <a:buNone/>
              <a:tabLst>
                <a:tab algn="l" pos="0"/>
              </a:tabLst>
            </a:pPr>
            <a:r>
              <a:rPr b="0" lang="en-CA" sz="1600" spc="-1" strike="noStrike">
                <a:solidFill>
                  <a:srgbClr val="000000"/>
                </a:solidFill>
                <a:latin typeface="Arial"/>
                <a:ea typeface="Arial"/>
              </a:rPr>
              <a:t>https://en.wikipedia.org/wiki/Wikipedia:Wikipedia_is_not_a_reliable_source</a:t>
            </a:r>
            <a:endParaRPr b="0" lang="en-CA" sz="16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PlaceHolder 1"/>
          <p:cNvSpPr>
            <a:spLocks noGrp="1"/>
          </p:cNvSpPr>
          <p:nvPr>
            <p:ph/>
          </p:nvPr>
        </p:nvSpPr>
        <p:spPr>
          <a:xfrm>
            <a:off x="1198800" y="1944720"/>
            <a:ext cx="9204480" cy="4181760"/>
          </a:xfrm>
          <a:prstGeom prst="rect">
            <a:avLst/>
          </a:prstGeom>
          <a:noFill/>
          <a:ln w="0">
            <a:noFill/>
          </a:ln>
        </p:spPr>
        <p:txBody>
          <a:bodyPr anchor="t">
            <a:normAutofit/>
          </a:bodyPr>
          <a:p>
            <a:pPr marL="457200" indent="-367920">
              <a:lnSpc>
                <a:spcPct val="100000"/>
              </a:lnSpc>
              <a:spcBef>
                <a:spcPts val="360"/>
              </a:spcBef>
              <a:buClr>
                <a:srgbClr val="000000"/>
              </a:buClr>
              <a:buFont typeface="Arial"/>
              <a:buChar char="•"/>
            </a:pPr>
            <a:r>
              <a:rPr b="0" lang="en-CA" sz="1800" spc="-1" strike="noStrike">
                <a:solidFill>
                  <a:srgbClr val="000000"/>
                </a:solidFill>
                <a:latin typeface="Arial"/>
                <a:ea typeface="Arial"/>
              </a:rPr>
              <a:t>Style guides won’t help us cite a moving target. </a:t>
            </a:r>
            <a:endParaRPr b="0" lang="en-CA" sz="1800" spc="-1" strike="noStrike">
              <a:solidFill>
                <a:srgbClr val="000000"/>
              </a:solidFill>
              <a:latin typeface="Arial"/>
            </a:endParaRPr>
          </a:p>
          <a:p>
            <a:pPr marL="457200" indent="-367920">
              <a:lnSpc>
                <a:spcPct val="100000"/>
              </a:lnSpc>
              <a:buClr>
                <a:srgbClr val="000000"/>
              </a:buClr>
              <a:buFont typeface="Arial"/>
              <a:buChar char="•"/>
            </a:pPr>
            <a:r>
              <a:rPr b="0" lang="en-CA" sz="1800" spc="-1" strike="noStrike">
                <a:solidFill>
                  <a:srgbClr val="000000"/>
                </a:solidFill>
                <a:latin typeface="Arial"/>
                <a:ea typeface="Arial"/>
              </a:rPr>
              <a:t>The onus is on producers of resources, not citers of resources. </a:t>
            </a:r>
            <a:endParaRPr b="0" lang="en-CA" sz="1800" spc="-1" strike="noStrike">
              <a:solidFill>
                <a:srgbClr val="000000"/>
              </a:solidFill>
              <a:latin typeface="Arial"/>
            </a:endParaRPr>
          </a:p>
          <a:p>
            <a:pPr marL="457200" indent="-367920">
              <a:lnSpc>
                <a:spcPct val="100000"/>
              </a:lnSpc>
              <a:buClr>
                <a:srgbClr val="000000"/>
              </a:buClr>
              <a:buFont typeface="Arial"/>
              <a:buChar char="•"/>
            </a:pPr>
            <a:r>
              <a:rPr b="0" lang="en-CA" sz="1800" spc="-1" strike="noStrike">
                <a:solidFill>
                  <a:srgbClr val="000000"/>
                </a:solidFill>
                <a:latin typeface="Arial"/>
                <a:ea typeface="Arial"/>
              </a:rPr>
              <a:t>The digital resources themselves need to move to </a:t>
            </a:r>
            <a:r>
              <a:rPr b="0" lang="en-CA" sz="1800" spc="-1" strike="noStrike">
                <a:solidFill>
                  <a:srgbClr val="cc0000"/>
                </a:solidFill>
                <a:latin typeface="Arial"/>
                <a:ea typeface="Arial"/>
              </a:rPr>
              <a:t>stable</a:t>
            </a:r>
            <a:r>
              <a:rPr b="0" lang="en-CA" sz="1800" spc="-1" strike="noStrike">
                <a:solidFill>
                  <a:srgbClr val="000000"/>
                </a:solidFill>
                <a:latin typeface="Arial"/>
                <a:ea typeface="Arial"/>
              </a:rPr>
              <a:t> versioning/editioning.</a:t>
            </a:r>
            <a:endParaRPr b="0" lang="en-CA" sz="1800" spc="-1" strike="noStrike">
              <a:solidFill>
                <a:srgbClr val="000000"/>
              </a:solidFill>
              <a:latin typeface="Arial"/>
            </a:endParaRPr>
          </a:p>
        </p:txBody>
      </p:sp>
      <p:sp>
        <p:nvSpPr>
          <p:cNvPr id="1300" name="PlaceHolder 2"/>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We claim …</a:t>
            </a:r>
            <a:endParaRPr b="0" lang="en-CA"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PlaceHolder 1"/>
          <p:cNvSpPr>
            <a:spLocks noGrp="1"/>
          </p:cNvSpPr>
          <p:nvPr>
            <p:ph type="title"/>
          </p:nvPr>
        </p:nvSpPr>
        <p:spPr>
          <a:xfrm>
            <a:off x="415440" y="992520"/>
            <a:ext cx="11360160" cy="2736360"/>
          </a:xfrm>
          <a:prstGeom prst="rect">
            <a:avLst/>
          </a:prstGeom>
          <a:noFill/>
          <a:ln w="0">
            <a:noFill/>
          </a:ln>
        </p:spPr>
        <p:txBody>
          <a:bodyPr anchor="b">
            <a:normAutofit/>
          </a:bodyPr>
          <a:p>
            <a:pPr algn="ctr">
              <a:lnSpc>
                <a:spcPct val="100000"/>
              </a:lnSpc>
              <a:buNone/>
              <a:tabLst>
                <a:tab algn="l" pos="0"/>
              </a:tabLst>
            </a:pPr>
            <a:r>
              <a:rPr b="0" lang="en-CA" sz="5200" spc="-1" strike="noStrike">
                <a:solidFill>
                  <a:srgbClr val="0e3c75"/>
                </a:solidFill>
                <a:latin typeface="Arial"/>
                <a:ea typeface="Arial"/>
              </a:rPr>
              <a:t>Stable Editioning</a:t>
            </a:r>
            <a:endParaRPr b="0" lang="en-CA"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2" name="PlaceHolder 1"/>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Endings Principles 5: Release Management</a:t>
            </a:r>
            <a:endParaRPr b="0" lang="en-CA" sz="2800" spc="-1" strike="noStrike">
              <a:solidFill>
                <a:srgbClr val="000000"/>
              </a:solidFill>
              <a:latin typeface="Arial"/>
            </a:endParaRPr>
          </a:p>
        </p:txBody>
      </p:sp>
      <p:sp>
        <p:nvSpPr>
          <p:cNvPr id="1303" name="PlaceHolder 2"/>
          <p:cNvSpPr>
            <a:spLocks noGrp="1"/>
          </p:cNvSpPr>
          <p:nvPr>
            <p:ph/>
          </p:nvPr>
        </p:nvSpPr>
        <p:spPr>
          <a:xfrm>
            <a:off x="1198800" y="2235960"/>
            <a:ext cx="9204480" cy="3890880"/>
          </a:xfrm>
          <a:prstGeom prst="rect">
            <a:avLst/>
          </a:prstGeom>
          <a:noFill/>
          <a:ln w="0">
            <a:noFill/>
          </a:ln>
        </p:spPr>
        <p:txBody>
          <a:bodyPr anchor="t">
            <a:normAutofit/>
          </a:bodyPr>
          <a:p>
            <a:pPr>
              <a:lnSpc>
                <a:spcPct val="100000"/>
              </a:lnSpc>
              <a:spcBef>
                <a:spcPts val="360"/>
              </a:spcBef>
              <a:buNone/>
              <a:tabLst>
                <a:tab algn="l" pos="0"/>
              </a:tabLst>
            </a:pPr>
            <a:r>
              <a:rPr b="0" lang="en-CA" sz="1800" spc="-1" strike="noStrike">
                <a:solidFill>
                  <a:srgbClr val="404040"/>
                </a:solidFill>
                <a:latin typeface="Arial"/>
                <a:ea typeface="Arial"/>
              </a:rPr>
              <a:t>Release management handles the public release of products. Without good release management, a project can never end gracefully; it can only falter and die.</a:t>
            </a:r>
            <a:endParaRPr b="0" lang="en-CA" sz="1800" spc="-1" strike="noStrike">
              <a:solidFill>
                <a:srgbClr val="000000"/>
              </a:solidFill>
              <a:latin typeface="Arial"/>
            </a:endParaRPr>
          </a:p>
          <a:p>
            <a:pPr>
              <a:lnSpc>
                <a:spcPct val="100000"/>
              </a:lnSpc>
              <a:spcBef>
                <a:spcPts val="360"/>
              </a:spcBef>
              <a:buNone/>
              <a:tabLst>
                <a:tab algn="l" pos="0"/>
              </a:tabLst>
            </a:pPr>
            <a:endParaRPr b="0" lang="en-CA" sz="1800" spc="-1" strike="noStrike">
              <a:solidFill>
                <a:srgbClr val="000000"/>
              </a:solidFill>
              <a:latin typeface="Arial"/>
            </a:endParaRPr>
          </a:p>
          <a:p>
            <a:pPr algn="r">
              <a:lnSpc>
                <a:spcPct val="100000"/>
              </a:lnSpc>
              <a:spcBef>
                <a:spcPts val="360"/>
              </a:spcBef>
              <a:buNone/>
              <a:tabLst>
                <a:tab algn="l" pos="0"/>
              </a:tabLst>
            </a:pPr>
            <a:r>
              <a:rPr b="0" lang="en-CA" sz="1800" spc="-1" strike="noStrike">
                <a:solidFill>
                  <a:srgbClr val="404040"/>
                </a:solidFill>
                <a:latin typeface="Arial"/>
                <a:ea typeface="Arial"/>
              </a:rPr>
              <a:t>– </a:t>
            </a:r>
            <a:r>
              <a:rPr b="0" lang="en-CA" sz="1800" spc="-1" strike="noStrike" u="sng">
                <a:solidFill>
                  <a:srgbClr val="0000ff"/>
                </a:solidFill>
                <a:uFillTx/>
                <a:latin typeface="Arial"/>
                <a:ea typeface="Arial"/>
                <a:hlinkClick r:id="rId1"/>
              </a:rPr>
              <a:t>https://endings.uvic.ca/principles.html#release-management</a:t>
            </a:r>
            <a:r>
              <a:rPr b="0" lang="en-CA" sz="1350" spc="-1" strike="noStrike">
                <a:solidFill>
                  <a:srgbClr val="404040"/>
                </a:solidFill>
                <a:latin typeface="Lora"/>
                <a:ea typeface="Lora"/>
              </a:rPr>
              <a:t> </a:t>
            </a:r>
            <a:endParaRPr b="0" lang="en-CA" sz="1350" spc="-1" strike="noStrike">
              <a:solidFill>
                <a:srgbClr val="000000"/>
              </a:solidFill>
              <a:latin typeface="Arial"/>
            </a:endParaRPr>
          </a:p>
          <a:p>
            <a:pPr>
              <a:lnSpc>
                <a:spcPct val="100000"/>
              </a:lnSpc>
              <a:spcBef>
                <a:spcPts val="360"/>
              </a:spcBef>
              <a:buNone/>
              <a:tabLst>
                <a:tab algn="l" pos="0"/>
              </a:tabLst>
            </a:pPr>
            <a:endParaRPr b="0" lang="en-CA" sz="1350" spc="-1" strike="noStrike">
              <a:solidFill>
                <a:srgbClr val="000000"/>
              </a:solidFill>
              <a:latin typeface="Arial"/>
            </a:endParaRPr>
          </a:p>
          <a:p>
            <a:pPr>
              <a:lnSpc>
                <a:spcPct val="100000"/>
              </a:lnSpc>
              <a:spcBef>
                <a:spcPts val="360"/>
              </a:spcBef>
              <a:buNone/>
              <a:tabLst>
                <a:tab algn="l" pos="0"/>
              </a:tabLst>
            </a:pPr>
            <a:endParaRPr b="0" lang="en-CA" sz="1350" spc="-1" strike="noStrike">
              <a:solidFill>
                <a:srgbClr val="000000"/>
              </a:solidFill>
              <a:latin typeface="Arial"/>
            </a:endParaRPr>
          </a:p>
          <a:p>
            <a:pPr>
              <a:lnSpc>
                <a:spcPct val="100000"/>
              </a:lnSpc>
              <a:spcBef>
                <a:spcPts val="360"/>
              </a:spcBef>
              <a:buNone/>
              <a:tabLst>
                <a:tab algn="l" pos="0"/>
              </a:tabLst>
            </a:pPr>
            <a:endParaRPr b="0" lang="en-CA" sz="13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4" name="PlaceHolder 1"/>
          <p:cNvSpPr>
            <a:spLocks noGrp="1"/>
          </p:cNvSpPr>
          <p:nvPr>
            <p:ph/>
          </p:nvPr>
        </p:nvSpPr>
        <p:spPr>
          <a:xfrm>
            <a:off x="1198800" y="1564920"/>
            <a:ext cx="9204480" cy="4561200"/>
          </a:xfrm>
          <a:prstGeom prst="rect">
            <a:avLst/>
          </a:prstGeom>
          <a:noFill/>
          <a:ln w="0">
            <a:noFill/>
          </a:ln>
        </p:spPr>
        <p:txBody>
          <a:bodyPr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5.1 Releases should be </a:t>
            </a:r>
            <a:r>
              <a:rPr b="0" lang="en-CA" sz="1800" spc="-1" strike="noStrike">
                <a:solidFill>
                  <a:srgbClr val="cc0000"/>
                </a:solidFill>
                <a:latin typeface="Arial"/>
                <a:ea typeface="Arial"/>
              </a:rPr>
              <a:t>periodic </a:t>
            </a:r>
            <a:r>
              <a:rPr b="0" lang="en-CA" sz="1800" spc="-1" strike="noStrike">
                <a:solidFill>
                  <a:srgbClr val="000000"/>
                </a:solidFill>
                <a:latin typeface="Arial"/>
                <a:ea typeface="Arial"/>
              </a:rPr>
              <a:t>and carefully planned. </a:t>
            </a:r>
            <a:endParaRPr b="0" lang="en-CA" sz="18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PlaceHolder 1"/>
          <p:cNvSpPr>
            <a:spLocks noGrp="1"/>
          </p:cNvSpPr>
          <p:nvPr>
            <p:ph/>
          </p:nvPr>
        </p:nvSpPr>
        <p:spPr>
          <a:xfrm>
            <a:off x="1198800" y="1564920"/>
            <a:ext cx="9204480" cy="4561200"/>
          </a:xfrm>
          <a:prstGeom prst="rect">
            <a:avLst/>
          </a:prstGeom>
          <a:noFill/>
          <a:ln w="0">
            <a:noFill/>
          </a:ln>
        </p:spPr>
        <p:txBody>
          <a:bodyPr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5.2 A release should only be made when the entire product set is </a:t>
            </a:r>
            <a:r>
              <a:rPr b="0" lang="en-CA" sz="1800" spc="-1" strike="noStrike">
                <a:solidFill>
                  <a:srgbClr val="cc0000"/>
                </a:solidFill>
                <a:latin typeface="Arial"/>
                <a:ea typeface="Arial"/>
              </a:rPr>
              <a:t>coherent, consistent, and complete</a:t>
            </a:r>
            <a:r>
              <a:rPr b="0" lang="en-CA" sz="1800" spc="-1" strike="noStrike">
                <a:solidFill>
                  <a:srgbClr val="000000"/>
                </a:solidFill>
                <a:latin typeface="Arial"/>
                <a:ea typeface="Arial"/>
              </a:rPr>
              <a:t> (passing all validation and diagnostic tests). </a:t>
            </a:r>
            <a:endParaRPr b="0" lang="en-CA" sz="1800" spc="-1" strike="noStrike">
              <a:solidFill>
                <a:srgbClr val="000000"/>
              </a:solidFill>
              <a:latin typeface="Arial"/>
            </a:endParaRPr>
          </a:p>
          <a:p>
            <a:pPr>
              <a:lnSpc>
                <a:spcPct val="100000"/>
              </a:lnSpc>
              <a:spcBef>
                <a:spcPts val="360"/>
              </a:spcBef>
              <a:buNone/>
              <a:tabLst>
                <a:tab algn="l" pos="0"/>
              </a:tabLst>
            </a:pPr>
            <a:endParaRPr b="0" lang="en-CA" sz="1800" spc="-1" strike="noStrike">
              <a:solidFill>
                <a:srgbClr val="000000"/>
              </a:solidFill>
              <a:latin typeface="Arial"/>
            </a:endParaRPr>
          </a:p>
          <a:p>
            <a:pPr>
              <a:lnSpc>
                <a:spcPct val="100000"/>
              </a:lnSpc>
              <a:spcBef>
                <a:spcPts val="360"/>
              </a:spcBef>
              <a:buNone/>
              <a:tabLst>
                <a:tab algn="l" pos="0"/>
              </a:tabLst>
            </a:pP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3" name="PlaceHolder 1"/>
          <p:cNvSpPr>
            <a:spLocks noGrp="1"/>
          </p:cNvSpPr>
          <p:nvPr>
            <p:ph type="title"/>
          </p:nvPr>
        </p:nvSpPr>
        <p:spPr>
          <a:xfrm>
            <a:off x="428400" y="0"/>
            <a:ext cx="9451440" cy="104256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 1990s</a:t>
            </a:r>
            <a:endParaRPr b="0" lang="en-CA" sz="3200" spc="-1" strike="noStrike">
              <a:latin typeface="Arial"/>
            </a:endParaRPr>
          </a:p>
        </p:txBody>
      </p:sp>
      <p:sp>
        <p:nvSpPr>
          <p:cNvPr id="1214" name="PlaceHolder 2"/>
          <p:cNvSpPr>
            <a:spLocks noGrp="1"/>
          </p:cNvSpPr>
          <p:nvPr>
            <p:ph/>
          </p:nvPr>
        </p:nvSpPr>
        <p:spPr>
          <a:xfrm>
            <a:off x="447840" y="1449720"/>
            <a:ext cx="3691800" cy="196992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These sites all still work – even though they look SOOO 1990s:​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u="sng">
                <a:solidFill>
                  <a:srgbClr val="3395b9"/>
                </a:solidFill>
                <a:uFillTx/>
                <a:latin typeface="Arial"/>
                <a:ea typeface="Roboto"/>
                <a:hlinkClick r:id="rId1"/>
              </a:rPr>
              <a:t>web.uvic.ca/lancenrd/martin/weblang/</a:t>
            </a:r>
            <a:endParaRPr b="0" lang="en-CA" sz="2400" spc="-1" strike="noStrike">
              <a:latin typeface="Arial"/>
            </a:endParaRPr>
          </a:p>
        </p:txBody>
      </p:sp>
      <p:sp>
        <p:nvSpPr>
          <p:cNvPr id="1215" name=""/>
          <p:cNvSpPr/>
          <p:nvPr/>
        </p:nvSpPr>
        <p:spPr>
          <a:xfrm>
            <a:off x="648000" y="4320000"/>
            <a:ext cx="3419640" cy="110952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2400" spc="-1" strike="noStrike">
                <a:solidFill>
                  <a:srgbClr val="004c65"/>
                </a:solidFill>
                <a:latin typeface="Arial"/>
                <a:ea typeface="Roboto"/>
              </a:rPr>
              <a:t>No maintenance burden from these sites!</a:t>
            </a:r>
            <a:r>
              <a:rPr b="0" lang="en-CA" sz="1800" spc="-1" strike="noStrike">
                <a:latin typeface="Arial"/>
                <a:ea typeface="Roboto"/>
              </a:rPr>
              <a:t> </a:t>
            </a:r>
            <a:endParaRPr b="0" lang="en-CA" sz="1800" spc="-1" strike="noStrike">
              <a:latin typeface="Arial"/>
            </a:endParaRPr>
          </a:p>
        </p:txBody>
      </p:sp>
      <p:pic>
        <p:nvPicPr>
          <p:cNvPr id="1216" name="" descr=""/>
          <p:cNvPicPr/>
          <p:nvPr/>
        </p:nvPicPr>
        <p:blipFill>
          <a:blip r:embed="rId2"/>
          <a:stretch/>
        </p:blipFill>
        <p:spPr>
          <a:xfrm>
            <a:off x="4320000" y="559800"/>
            <a:ext cx="7651080" cy="6099840"/>
          </a:xfrm>
          <a:prstGeom prst="rect">
            <a:avLst/>
          </a:prstGeom>
          <a:ln w="0">
            <a:noFill/>
          </a:ln>
        </p:spPr>
      </p:pic>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6" name="PlaceHolder 1"/>
          <p:cNvSpPr>
            <a:spLocks noGrp="1"/>
          </p:cNvSpPr>
          <p:nvPr>
            <p:ph/>
          </p:nvPr>
        </p:nvSpPr>
        <p:spPr>
          <a:xfrm>
            <a:off x="1198800" y="1564920"/>
            <a:ext cx="9204480" cy="4561200"/>
          </a:xfrm>
          <a:prstGeom prst="rect">
            <a:avLst/>
          </a:prstGeom>
          <a:noFill/>
          <a:ln w="0">
            <a:noFill/>
          </a:ln>
        </p:spPr>
        <p:txBody>
          <a:bodyPr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5.3 </a:t>
            </a:r>
            <a:r>
              <a:rPr b="0" lang="en-CA" sz="1800" spc="-1" strike="noStrike">
                <a:solidFill>
                  <a:srgbClr val="cc0000"/>
                </a:solidFill>
                <a:latin typeface="Arial"/>
                <a:ea typeface="Arial"/>
              </a:rPr>
              <a:t>Like editions of print works</a:t>
            </a:r>
            <a:r>
              <a:rPr b="0" lang="en-CA" sz="1800" spc="-1" strike="noStrike">
                <a:solidFill>
                  <a:srgbClr val="000000"/>
                </a:solidFill>
                <a:latin typeface="Arial"/>
                <a:ea typeface="Arial"/>
              </a:rPr>
              <a:t>, each release of a web resource should be clearly identified on every page by its build date and some kind of version number. </a:t>
            </a: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PlaceHolder 1"/>
          <p:cNvSpPr>
            <a:spLocks noGrp="1"/>
          </p:cNvSpPr>
          <p:nvPr>
            <p:ph/>
          </p:nvPr>
        </p:nvSpPr>
        <p:spPr>
          <a:xfrm>
            <a:off x="1198800" y="1564920"/>
            <a:ext cx="9204480" cy="518400"/>
          </a:xfrm>
          <a:prstGeom prst="rect">
            <a:avLst/>
          </a:prstGeom>
          <a:noFill/>
          <a:ln w="0">
            <a:noFill/>
          </a:ln>
        </p:spPr>
        <p:txBody>
          <a:bodyPr anchor="t">
            <a:normAutofit/>
          </a:bodyPr>
          <a:p>
            <a:pPr>
              <a:lnSpc>
                <a:spcPct val="100000"/>
              </a:lnSpc>
              <a:spcBef>
                <a:spcPts val="360"/>
              </a:spcBef>
              <a:buNone/>
              <a:tabLst>
                <a:tab algn="l" pos="0"/>
              </a:tabLst>
            </a:pPr>
            <a:r>
              <a:rPr b="0" lang="en-CA" sz="1400" spc="-1" strike="noStrike">
                <a:solidFill>
                  <a:srgbClr val="000000"/>
                </a:solidFill>
                <a:latin typeface="Arial"/>
                <a:ea typeface="Arial"/>
              </a:rPr>
              <a:t>MoEML footer:</a:t>
            </a:r>
            <a:endParaRPr b="0" lang="en-CA" sz="1400" spc="-1" strike="noStrike">
              <a:solidFill>
                <a:srgbClr val="000000"/>
              </a:solidFill>
              <a:latin typeface="Arial"/>
            </a:endParaRPr>
          </a:p>
        </p:txBody>
      </p:sp>
      <p:sp>
        <p:nvSpPr>
          <p:cNvPr id="1308" name="PlaceHolder 2"/>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How MoEML does it</a:t>
            </a:r>
            <a:endParaRPr b="0" lang="en-CA" sz="2800" spc="-1" strike="noStrike">
              <a:solidFill>
                <a:srgbClr val="000000"/>
              </a:solidFill>
              <a:latin typeface="Arial"/>
            </a:endParaRPr>
          </a:p>
        </p:txBody>
      </p:sp>
      <p:pic>
        <p:nvPicPr>
          <p:cNvPr id="1309" name="Google Shape;273;p 2" descr=""/>
          <p:cNvPicPr/>
          <p:nvPr/>
        </p:nvPicPr>
        <p:blipFill>
          <a:blip r:embed="rId1"/>
          <a:stretch/>
        </p:blipFill>
        <p:spPr>
          <a:xfrm>
            <a:off x="1493640" y="2287080"/>
            <a:ext cx="9204480" cy="302724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0" name="PlaceHolder 1"/>
          <p:cNvSpPr>
            <a:spLocks noGrp="1"/>
          </p:cNvSpPr>
          <p:nvPr>
            <p:ph/>
          </p:nvPr>
        </p:nvSpPr>
        <p:spPr>
          <a:xfrm>
            <a:off x="1198800" y="1564920"/>
            <a:ext cx="9204480" cy="4561200"/>
          </a:xfrm>
          <a:prstGeom prst="rect">
            <a:avLst/>
          </a:prstGeom>
          <a:noFill/>
          <a:ln w="0">
            <a:noFill/>
          </a:ln>
        </p:spPr>
        <p:txBody>
          <a:bodyPr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MoEML v.7.0, svn rev. 20565 2022-05-05 09:11:13 -0700 (Thu, 05 May 2022).</a:t>
            </a: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1" name="PlaceHolder 1"/>
          <p:cNvSpPr>
            <a:spLocks noGrp="1"/>
          </p:cNvSpPr>
          <p:nvPr>
            <p:ph/>
          </p:nvPr>
        </p:nvSpPr>
        <p:spPr>
          <a:xfrm>
            <a:off x="1198800" y="1564920"/>
            <a:ext cx="9204480" cy="4561200"/>
          </a:xfrm>
          <a:prstGeom prst="rect">
            <a:avLst/>
          </a:prstGeom>
          <a:noFill/>
          <a:ln w="0">
            <a:noFill/>
          </a:ln>
        </p:spPr>
        <p:txBody>
          <a:bodyPr anchor="t">
            <a:normAutofit/>
          </a:bodyPr>
          <a:p>
            <a:pPr>
              <a:lnSpc>
                <a:spcPct val="100000"/>
              </a:lnSpc>
              <a:spcBef>
                <a:spcPts val="360"/>
              </a:spcBef>
              <a:buNone/>
              <a:tabLst>
                <a:tab algn="l" pos="0"/>
              </a:tabLst>
            </a:pPr>
            <a:r>
              <a:rPr b="0" lang="en-CA" sz="1800" spc="-1" strike="noStrike">
                <a:solidFill>
                  <a:srgbClr val="000000"/>
                </a:solidFill>
                <a:latin typeface="Arial"/>
                <a:ea typeface="Arial"/>
              </a:rPr>
              <a:t>5.4 Web resources should include detailed </a:t>
            </a:r>
            <a:r>
              <a:rPr b="0" lang="en-CA" sz="1800" spc="-1" strike="noStrike">
                <a:solidFill>
                  <a:srgbClr val="cc0000"/>
                </a:solidFill>
                <a:latin typeface="Arial"/>
                <a:ea typeface="Arial"/>
              </a:rPr>
              <a:t>instructions for citation</a:t>
            </a:r>
            <a:r>
              <a:rPr b="0" lang="en-CA" sz="1800" spc="-1" strike="noStrike">
                <a:solidFill>
                  <a:srgbClr val="000000"/>
                </a:solidFill>
                <a:latin typeface="Arial"/>
                <a:ea typeface="Arial"/>
              </a:rPr>
              <a:t>, so that end-users can unambiguously cite a specific page from a specific edition.</a:t>
            </a: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2" name="Google Shape;288;p48" descr=""/>
          <p:cNvPicPr/>
          <p:nvPr/>
        </p:nvPicPr>
        <p:blipFill>
          <a:blip r:embed="rId1"/>
          <a:stretch/>
        </p:blipFill>
        <p:spPr>
          <a:xfrm>
            <a:off x="2809440" y="611640"/>
            <a:ext cx="5218920" cy="537156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PlaceHolder 1"/>
          <p:cNvSpPr>
            <a:spLocks noGrp="1"/>
          </p:cNvSpPr>
          <p:nvPr>
            <p:ph/>
          </p:nvPr>
        </p:nvSpPr>
        <p:spPr>
          <a:xfrm>
            <a:off x="1198800" y="244440"/>
            <a:ext cx="9204480" cy="4561200"/>
          </a:xfrm>
          <a:prstGeom prst="rect">
            <a:avLst/>
          </a:prstGeom>
          <a:noFill/>
          <a:ln w="0">
            <a:noFill/>
          </a:ln>
        </p:spPr>
        <p:txBody>
          <a:bodyPr anchor="t">
            <a:normAutofit/>
          </a:bodyPr>
          <a:p>
            <a:pPr>
              <a:lnSpc>
                <a:spcPct val="100000"/>
              </a:lnSpc>
              <a:spcBef>
                <a:spcPts val="360"/>
              </a:spcBef>
              <a:buNone/>
              <a:tabLst>
                <a:tab algn="l" pos="0"/>
              </a:tabLst>
            </a:pPr>
            <a:r>
              <a:rPr b="0" lang="en-CA" sz="1600" spc="-1" strike="noStrike">
                <a:solidFill>
                  <a:srgbClr val="000000"/>
                </a:solidFill>
                <a:latin typeface="Arial"/>
                <a:ea typeface="Arial"/>
              </a:rPr>
              <a:t>5.5 URLs for individual resources within a digital publication should </a:t>
            </a:r>
            <a:r>
              <a:rPr b="0" lang="en-CA" sz="1600" spc="-1" strike="noStrike">
                <a:solidFill>
                  <a:srgbClr val="cc0000"/>
                </a:solidFill>
                <a:latin typeface="Arial"/>
                <a:ea typeface="Arial"/>
              </a:rPr>
              <a:t>persist</a:t>
            </a:r>
            <a:r>
              <a:rPr b="0" lang="en-CA" sz="1600" spc="-1" strike="noStrike">
                <a:solidFill>
                  <a:srgbClr val="000000"/>
                </a:solidFill>
                <a:latin typeface="Arial"/>
                <a:ea typeface="Arial"/>
              </a:rPr>
              <a:t> across editions. Any moved, retired, or deleted resources no longer available at a previously accessible URL should be redirected appropriately.</a:t>
            </a:r>
            <a:endParaRPr b="0" lang="en-CA" sz="16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p:txBody>
      </p:sp>
      <p:pic>
        <p:nvPicPr>
          <p:cNvPr id="1314" name="Google Shape;294;p 2" descr=""/>
          <p:cNvPicPr/>
          <p:nvPr/>
        </p:nvPicPr>
        <p:blipFill>
          <a:blip r:embed="rId1"/>
          <a:srcRect l="0" t="77" r="0" b="67"/>
          <a:stretch/>
        </p:blipFill>
        <p:spPr>
          <a:xfrm>
            <a:off x="1821960" y="1609560"/>
            <a:ext cx="8170560" cy="472212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5" name="PlaceHolder 1"/>
          <p:cNvSpPr>
            <a:spLocks noGrp="1"/>
          </p:cNvSpPr>
          <p:nvPr>
            <p:ph type="subTitle"/>
          </p:nvPr>
        </p:nvSpPr>
        <p:spPr>
          <a:xfrm>
            <a:off x="415440" y="3778560"/>
            <a:ext cx="11360160" cy="1056600"/>
          </a:xfrm>
          <a:prstGeom prst="rect">
            <a:avLst/>
          </a:prstGeom>
          <a:noFill/>
          <a:ln w="0">
            <a:noFill/>
          </a:ln>
        </p:spPr>
        <p:txBody>
          <a:bodyPr anchor="t">
            <a:normAutofit/>
          </a:bodyPr>
          <a:p>
            <a:pPr algn="ctr">
              <a:buNone/>
            </a:pPr>
            <a:endParaRPr b="0" lang="en-CA" sz="3200" spc="-1" strike="noStrike">
              <a:latin typeface="Arial"/>
            </a:endParaRPr>
          </a:p>
        </p:txBody>
      </p:sp>
      <p:sp>
        <p:nvSpPr>
          <p:cNvPr id="1316" name="PlaceHolder 2"/>
          <p:cNvSpPr>
            <a:spLocks noGrp="1"/>
          </p:cNvSpPr>
          <p:nvPr>
            <p:ph type="title"/>
          </p:nvPr>
        </p:nvSpPr>
        <p:spPr>
          <a:xfrm>
            <a:off x="415440" y="992520"/>
            <a:ext cx="11360160" cy="2736360"/>
          </a:xfrm>
          <a:prstGeom prst="rect">
            <a:avLst/>
          </a:prstGeom>
          <a:noFill/>
          <a:ln w="0">
            <a:noFill/>
          </a:ln>
        </p:spPr>
        <p:txBody>
          <a:bodyPr anchor="b">
            <a:normAutofit/>
          </a:bodyPr>
          <a:p>
            <a:pPr algn="ctr">
              <a:lnSpc>
                <a:spcPct val="100000"/>
              </a:lnSpc>
              <a:buNone/>
              <a:tabLst>
                <a:tab algn="l" pos="0"/>
              </a:tabLst>
            </a:pPr>
            <a:r>
              <a:rPr b="0" lang="en-CA" sz="5200" spc="-1" strike="noStrike">
                <a:solidFill>
                  <a:srgbClr val="0e3c75"/>
                </a:solidFill>
                <a:latin typeface="Arial"/>
                <a:ea typeface="Arial"/>
              </a:rPr>
              <a:t>Lots of Static Copies</a:t>
            </a:r>
            <a:endParaRPr b="0" lang="en-CA"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PlaceHolder 1"/>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1f497d"/>
                </a:solidFill>
                <a:latin typeface="Arial"/>
                <a:ea typeface="Arial"/>
              </a:rPr>
              <a:t>What is a static site?</a:t>
            </a:r>
            <a:endParaRPr b="0" lang="en-CA" sz="2800" spc="-1" strike="noStrike">
              <a:solidFill>
                <a:srgbClr val="000000"/>
              </a:solidFill>
              <a:latin typeface="Arial"/>
            </a:endParaRPr>
          </a:p>
        </p:txBody>
      </p:sp>
      <p:sp>
        <p:nvSpPr>
          <p:cNvPr id="1318" name="PlaceHolder 2"/>
          <p:cNvSpPr>
            <a:spLocks noGrp="1"/>
          </p:cNvSpPr>
          <p:nvPr>
            <p:ph/>
          </p:nvPr>
        </p:nvSpPr>
        <p:spPr>
          <a:xfrm>
            <a:off x="736560" y="1822320"/>
            <a:ext cx="10859760" cy="3695040"/>
          </a:xfrm>
          <a:prstGeom prst="rect">
            <a:avLst/>
          </a:prstGeom>
          <a:noFill/>
          <a:ln w="0">
            <a:noFill/>
          </a:ln>
        </p:spPr>
        <p:txBody>
          <a:bodyPr anchor="t">
            <a:normAutofit/>
          </a:bodyPr>
          <a:p>
            <a:pPr marL="457200" indent="-342720">
              <a:lnSpc>
                <a:spcPct val="150000"/>
              </a:lnSpc>
              <a:spcBef>
                <a:spcPts val="360"/>
              </a:spcBef>
              <a:buClr>
                <a:srgbClr val="000000"/>
              </a:buClr>
              <a:buFont typeface="Arial"/>
              <a:buChar char="•"/>
            </a:pPr>
            <a:r>
              <a:rPr b="0" lang="en-CA" sz="1800" spc="-1" strike="noStrike">
                <a:solidFill>
                  <a:srgbClr val="000000"/>
                </a:solidFill>
                <a:latin typeface="Arial"/>
                <a:ea typeface="Arial"/>
              </a:rPr>
              <a:t>Another desirable feature of the book is its durability.</a:t>
            </a:r>
            <a:endParaRPr b="0" lang="en-CA" sz="1800" spc="-1" strike="noStrike">
              <a:solidFill>
                <a:srgbClr val="000000"/>
              </a:solidFill>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Books are durable partly because they’re multiple and scattered.</a:t>
            </a:r>
            <a:endParaRPr b="0" lang="en-CA" sz="1800" spc="-1" strike="noStrike">
              <a:solidFill>
                <a:srgbClr val="000000"/>
              </a:solidFill>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We need to do the same with a digital edition – make lots of copies.</a:t>
            </a:r>
            <a:endParaRPr b="0" lang="en-CA" sz="1800" spc="-1" strike="noStrike">
              <a:solidFill>
                <a:srgbClr val="000000"/>
              </a:solidFill>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It’s hard to make lots of copies of a complex database-driven infrastructure.</a:t>
            </a:r>
            <a:endParaRPr b="0" lang="en-CA" sz="1800" spc="-1" strike="noStrike">
              <a:solidFill>
                <a:srgbClr val="000000"/>
              </a:solidFill>
              <a:latin typeface="Arial"/>
            </a:endParaRPr>
          </a:p>
          <a:p>
            <a:pPr marL="457200" indent="-342720">
              <a:lnSpc>
                <a:spcPct val="150000"/>
              </a:lnSpc>
              <a:buClr>
                <a:srgbClr val="000000"/>
              </a:buClr>
              <a:buFont typeface="Arial"/>
              <a:buChar char="•"/>
            </a:pPr>
            <a:r>
              <a:rPr b="0" lang="en-CA" sz="1800" spc="-1" strike="noStrike">
                <a:solidFill>
                  <a:srgbClr val="000000"/>
                </a:solidFill>
                <a:latin typeface="Arial"/>
                <a:ea typeface="Arial"/>
              </a:rPr>
              <a:t>Therefore we need our digital editions to be simple, static, portable, and easily copied.</a:t>
            </a: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PlaceHolder 1"/>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What is a static site?</a:t>
            </a:r>
            <a:endParaRPr b="0" lang="en-CA" sz="2800" spc="-1" strike="noStrike">
              <a:solidFill>
                <a:srgbClr val="000000"/>
              </a:solidFill>
              <a:latin typeface="Arial"/>
            </a:endParaRPr>
          </a:p>
        </p:txBody>
      </p:sp>
      <p:sp>
        <p:nvSpPr>
          <p:cNvPr id="1320" name="PlaceHolder 2"/>
          <p:cNvSpPr>
            <a:spLocks noGrp="1"/>
          </p:cNvSpPr>
          <p:nvPr>
            <p:ph/>
          </p:nvPr>
        </p:nvSpPr>
        <p:spPr>
          <a:xfrm>
            <a:off x="1225800" y="1564920"/>
            <a:ext cx="9374040" cy="4561200"/>
          </a:xfrm>
          <a:prstGeom prst="rect">
            <a:avLst/>
          </a:prstGeom>
          <a:noFill/>
          <a:ln w="0">
            <a:noFill/>
          </a:ln>
        </p:spPr>
        <p:txBody>
          <a:bodyPr anchor="t">
            <a:noAutofit/>
          </a:bodyPr>
          <a:p>
            <a:pPr marL="457200" indent="-342720">
              <a:lnSpc>
                <a:spcPct val="115000"/>
              </a:lnSpc>
              <a:spcBef>
                <a:spcPts val="360"/>
              </a:spcBef>
              <a:buClr>
                <a:srgbClr val="000000"/>
              </a:buClr>
              <a:buFont typeface="Arial"/>
              <a:buChar char="•"/>
            </a:pPr>
            <a:r>
              <a:rPr b="0" lang="en-CA" sz="1800" spc="-1" strike="noStrike">
                <a:solidFill>
                  <a:srgbClr val="000000"/>
                </a:solidFill>
                <a:latin typeface="Arial"/>
                <a:ea typeface="Arial"/>
              </a:rPr>
              <a:t>What we release: a static, numbered edition with no server-side dependencies</a:t>
            </a:r>
            <a:endParaRPr b="0" lang="en-CA" sz="1800" spc="-1" strike="noStrike">
              <a:solidFill>
                <a:srgbClr val="000000"/>
              </a:solidFill>
              <a:latin typeface="Arial"/>
            </a:endParaRPr>
          </a:p>
          <a:p>
            <a:pPr marL="457200" indent="-342720">
              <a:lnSpc>
                <a:spcPct val="115000"/>
              </a:lnSpc>
              <a:buClr>
                <a:srgbClr val="000000"/>
              </a:buClr>
              <a:buFont typeface="Arial"/>
              <a:buChar char="•"/>
            </a:pPr>
            <a:r>
              <a:rPr b="0" lang="en-CA" sz="1800" spc="-1" strike="noStrike">
                <a:solidFill>
                  <a:srgbClr val="000000"/>
                </a:solidFill>
                <a:latin typeface="Arial"/>
                <a:ea typeface="Arial"/>
              </a:rPr>
              <a:t>HTML, JavaScript and CSS: every page is built at the same time in a single operation from a single source dataset.</a:t>
            </a:r>
            <a:endParaRPr b="0" lang="en-CA" sz="1800" spc="-1" strike="noStrike">
              <a:solidFill>
                <a:srgbClr val="000000"/>
              </a:solidFill>
              <a:latin typeface="Arial"/>
            </a:endParaRPr>
          </a:p>
          <a:p>
            <a:pPr marL="457200" indent="-342720">
              <a:lnSpc>
                <a:spcPct val="115000"/>
              </a:lnSpc>
              <a:buClr>
                <a:srgbClr val="000000"/>
              </a:buClr>
              <a:buFont typeface="Arial"/>
              <a:buChar char="•"/>
            </a:pPr>
            <a:r>
              <a:rPr b="0" lang="en-CA" sz="1800" spc="-1" strike="noStrike">
                <a:solidFill>
                  <a:srgbClr val="000000"/>
                </a:solidFill>
                <a:latin typeface="Arial"/>
                <a:ea typeface="Arial"/>
              </a:rPr>
              <a:t>You can put it on thumb drives and distribute them to run on any web server.</a:t>
            </a:r>
            <a:endParaRPr b="0" lang="en-CA" sz="1800" spc="-1" strike="noStrike">
              <a:solidFill>
                <a:srgbClr val="000000"/>
              </a:solidFill>
              <a:latin typeface="Arial"/>
            </a:endParaRPr>
          </a:p>
          <a:p>
            <a:pPr marL="457200" indent="-342720">
              <a:lnSpc>
                <a:spcPct val="115000"/>
              </a:lnSpc>
              <a:buClr>
                <a:srgbClr val="000000"/>
              </a:buClr>
              <a:buFont typeface="Arial"/>
              <a:buChar char="•"/>
            </a:pPr>
            <a:r>
              <a:rPr b="0" lang="en-CA" sz="1800" spc="-1" strike="noStrike">
                <a:solidFill>
                  <a:srgbClr val="000000"/>
                </a:solidFill>
                <a:latin typeface="Arial"/>
                <a:ea typeface="Arial"/>
              </a:rPr>
              <a:t>You can download it as a ZIP file and install it on many machines.</a:t>
            </a:r>
            <a:endParaRPr b="0" lang="en-CA" sz="1800" spc="-1" strike="noStrike">
              <a:solidFill>
                <a:srgbClr val="000000"/>
              </a:solidFill>
              <a:latin typeface="Arial"/>
            </a:endParaRPr>
          </a:p>
          <a:p>
            <a:pPr marL="457200" indent="-342720">
              <a:lnSpc>
                <a:spcPct val="115000"/>
              </a:lnSpc>
              <a:buClr>
                <a:srgbClr val="000000"/>
              </a:buClr>
              <a:buFont typeface="Arial"/>
              <a:buChar char="•"/>
            </a:pPr>
            <a:r>
              <a:rPr b="0" lang="en-CA" sz="1800" spc="-1" strike="noStrike">
                <a:solidFill>
                  <a:srgbClr val="000000"/>
                </a:solidFill>
                <a:latin typeface="Arial"/>
                <a:ea typeface="Arial"/>
              </a:rPr>
              <a:t>The copy we host at the UVic URL is the canonical copy but it’s just ONE of many static copies (like the public library copy).</a:t>
            </a: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PlaceHolder 1"/>
          <p:cNvSpPr>
            <a:spLocks noGrp="1"/>
          </p:cNvSpPr>
          <p:nvPr>
            <p:ph type="subTitle"/>
          </p:nvPr>
        </p:nvSpPr>
        <p:spPr>
          <a:xfrm>
            <a:off x="415440" y="3778560"/>
            <a:ext cx="11360160" cy="1056600"/>
          </a:xfrm>
          <a:prstGeom prst="rect">
            <a:avLst/>
          </a:prstGeom>
          <a:noFill/>
          <a:ln w="0">
            <a:noFill/>
          </a:ln>
        </p:spPr>
        <p:txBody>
          <a:bodyPr anchor="t">
            <a:normAutofit/>
          </a:bodyPr>
          <a:p>
            <a:pPr algn="ctr">
              <a:buNone/>
            </a:pPr>
            <a:endParaRPr b="0" lang="en-CA" sz="3200" spc="-1" strike="noStrike">
              <a:latin typeface="Arial"/>
            </a:endParaRPr>
          </a:p>
        </p:txBody>
      </p:sp>
      <p:sp>
        <p:nvSpPr>
          <p:cNvPr id="1322" name="PlaceHolder 2"/>
          <p:cNvSpPr>
            <a:spLocks noGrp="1"/>
          </p:cNvSpPr>
          <p:nvPr>
            <p:ph type="title"/>
          </p:nvPr>
        </p:nvSpPr>
        <p:spPr>
          <a:xfrm>
            <a:off x="415440" y="992520"/>
            <a:ext cx="11360160" cy="2736360"/>
          </a:xfrm>
          <a:prstGeom prst="rect">
            <a:avLst/>
          </a:prstGeom>
          <a:noFill/>
          <a:ln w="0">
            <a:noFill/>
          </a:ln>
        </p:spPr>
        <p:txBody>
          <a:bodyPr anchor="b">
            <a:normAutofit/>
          </a:bodyPr>
          <a:p>
            <a:pPr algn="ctr">
              <a:lnSpc>
                <a:spcPct val="100000"/>
              </a:lnSpc>
              <a:buNone/>
              <a:tabLst>
                <a:tab algn="l" pos="0"/>
              </a:tabLst>
            </a:pPr>
            <a:r>
              <a:rPr b="0" lang="en-CA" sz="5200" spc="-1" strike="noStrike">
                <a:solidFill>
                  <a:srgbClr val="0e3c75"/>
                </a:solidFill>
                <a:latin typeface="Arial"/>
                <a:ea typeface="Arial"/>
              </a:rPr>
              <a:t>Conclusions</a:t>
            </a:r>
            <a:endParaRPr b="0" lang="en-CA" sz="5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7" name="PlaceHolder 1"/>
          <p:cNvSpPr>
            <a:spLocks noGrp="1"/>
          </p:cNvSpPr>
          <p:nvPr>
            <p:ph type="title"/>
          </p:nvPr>
        </p:nvSpPr>
        <p:spPr>
          <a:xfrm>
            <a:off x="428400" y="0"/>
            <a:ext cx="9451440" cy="104256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 early 2000s</a:t>
            </a:r>
            <a:endParaRPr b="0" lang="en-CA" sz="3200" spc="-1" strike="noStrike">
              <a:latin typeface="Arial"/>
            </a:endParaRPr>
          </a:p>
        </p:txBody>
      </p:sp>
      <p:sp>
        <p:nvSpPr>
          <p:cNvPr id="1218" name="PlaceHolder 2"/>
          <p:cNvSpPr>
            <a:spLocks noGrp="1"/>
          </p:cNvSpPr>
          <p:nvPr>
            <p:ph/>
          </p:nvPr>
        </p:nvSpPr>
        <p:spPr>
          <a:xfrm>
            <a:off x="447840" y="1449720"/>
            <a:ext cx="10176480" cy="393156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Digital Humanities became a thing.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New technologies came along.</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We got ambitious and enthusiastic, and started building larger, more complex sites with:</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4c65"/>
                </a:solidFill>
                <a:latin typeface="Arial"/>
                <a:ea typeface="Roboto"/>
              </a:rPr>
              <a:t>ASP</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4c65"/>
                </a:solidFill>
                <a:latin typeface="Arial"/>
                <a:ea typeface="Roboto"/>
              </a:rPr>
              <a:t>MySQL, PostgreSQL, PHP</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4c65"/>
                </a:solidFill>
                <a:latin typeface="Arial"/>
                <a:ea typeface="Roboto"/>
              </a:rPr>
              <a:t>Apache Cocoon</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4c65"/>
                </a:solidFill>
                <a:latin typeface="Arial"/>
                <a:ea typeface="Roboto"/>
              </a:rPr>
              <a:t>The eXist XML database</a:t>
            </a:r>
            <a:endParaRPr b="0" lang="en-CA" sz="2400" spc="-1" strike="noStrike">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4c65"/>
                </a:solidFill>
                <a:latin typeface="Arial"/>
                <a:ea typeface="Roboto"/>
              </a:rPr>
              <a:t>...and lots of other cool new tools.​</a:t>
            </a:r>
            <a:endParaRPr b="0" lang="en-CA" sz="2400" spc="-1" strike="noStrike">
              <a:latin typeface="Arial"/>
            </a:endParaRPr>
          </a:p>
        </p:txBody>
      </p:sp>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3" name="PlaceHolder 1"/>
          <p:cNvSpPr>
            <a:spLocks noGrp="1"/>
          </p:cNvSpPr>
          <p:nvPr>
            <p:ph/>
          </p:nvPr>
        </p:nvSpPr>
        <p:spPr>
          <a:xfrm>
            <a:off x="1198800" y="491400"/>
            <a:ext cx="9204480" cy="5635440"/>
          </a:xfrm>
          <a:prstGeom prst="rect">
            <a:avLst/>
          </a:prstGeom>
          <a:noFill/>
          <a:ln w="0">
            <a:noFill/>
          </a:ln>
        </p:spPr>
        <p:txBody>
          <a:bodyPr anchor="t">
            <a:normAutofit/>
          </a:bodyPr>
          <a:p>
            <a:pPr>
              <a:lnSpc>
                <a:spcPct val="100000"/>
              </a:lnSpc>
              <a:spcBef>
                <a:spcPts val="360"/>
              </a:spcBef>
              <a:buNone/>
              <a:tabLst>
                <a:tab algn="l" pos="0"/>
              </a:tabLst>
            </a:pPr>
            <a:endParaRPr b="0" lang="en-CA" sz="1400" spc="-1" strike="noStrike">
              <a:solidFill>
                <a:srgbClr val="000000"/>
              </a:solidFill>
              <a:latin typeface="Arial"/>
            </a:endParaRPr>
          </a:p>
          <a:p>
            <a:pPr marL="457200" indent="-341640">
              <a:lnSpc>
                <a:spcPct val="150000"/>
              </a:lnSpc>
              <a:spcBef>
                <a:spcPts val="360"/>
              </a:spcBef>
              <a:buClr>
                <a:srgbClr val="000000"/>
              </a:buClr>
              <a:buFont typeface="Arial"/>
              <a:buChar char="•"/>
              <a:tabLst>
                <a:tab algn="l" pos="0"/>
              </a:tabLst>
            </a:pPr>
            <a:r>
              <a:rPr b="0" lang="en-CA" sz="2550" spc="-1" strike="noStrike">
                <a:solidFill>
                  <a:srgbClr val="000000"/>
                </a:solidFill>
                <a:latin typeface="Arial"/>
                <a:ea typeface="Arial"/>
              </a:rPr>
              <a:t>We need to be able to cite digital editions with the same precision and reliability as print editions.</a:t>
            </a:r>
            <a:endParaRPr b="0" lang="en-CA" sz="2550" spc="-1" strike="noStrike">
              <a:solidFill>
                <a:srgbClr val="000000"/>
              </a:solidFill>
              <a:latin typeface="Arial"/>
            </a:endParaRPr>
          </a:p>
          <a:p>
            <a:pPr marL="457200" indent="-341640">
              <a:lnSpc>
                <a:spcPct val="150000"/>
              </a:lnSpc>
              <a:buClr>
                <a:srgbClr val="000000"/>
              </a:buClr>
              <a:buFont typeface="Arial"/>
              <a:buChar char="•"/>
              <a:tabLst>
                <a:tab algn="l" pos="0"/>
              </a:tabLst>
            </a:pPr>
            <a:r>
              <a:rPr b="0" lang="en-CA" sz="2550" spc="-1" strike="noStrike">
                <a:solidFill>
                  <a:srgbClr val="000000"/>
                </a:solidFill>
                <a:latin typeface="Arial"/>
                <a:ea typeface="Arial"/>
              </a:rPr>
              <a:t>We need cited materials to persist and remain accessible.</a:t>
            </a:r>
            <a:endParaRPr b="0" lang="en-CA" sz="2550" spc="-1" strike="noStrike">
              <a:solidFill>
                <a:srgbClr val="000000"/>
              </a:solidFill>
              <a:latin typeface="Arial"/>
            </a:endParaRPr>
          </a:p>
          <a:p>
            <a:pPr marL="457200" indent="-341640">
              <a:lnSpc>
                <a:spcPct val="150000"/>
              </a:lnSpc>
              <a:buClr>
                <a:srgbClr val="000000"/>
              </a:buClr>
              <a:buFont typeface="Arial"/>
              <a:buChar char="•"/>
              <a:tabLst>
                <a:tab algn="l" pos="0"/>
              </a:tabLst>
            </a:pPr>
            <a:r>
              <a:rPr b="0" lang="en-CA" sz="2550" spc="-1" strike="noStrike">
                <a:solidFill>
                  <a:srgbClr val="000000"/>
                </a:solidFill>
                <a:latin typeface="Arial"/>
                <a:ea typeface="Arial"/>
              </a:rPr>
              <a:t>We need to be able to archive them over the long term.</a:t>
            </a:r>
            <a:endParaRPr b="0" lang="en-CA" sz="2550" spc="-1" strike="noStrike">
              <a:solidFill>
                <a:srgbClr val="000000"/>
              </a:solidFill>
              <a:latin typeface="Arial"/>
            </a:endParaRPr>
          </a:p>
          <a:p>
            <a:pPr>
              <a:lnSpc>
                <a:spcPct val="100000"/>
              </a:lnSpc>
              <a:spcBef>
                <a:spcPts val="360"/>
              </a:spcBef>
              <a:buNone/>
              <a:tabLst>
                <a:tab algn="l" pos="0"/>
              </a:tabLst>
            </a:pPr>
            <a:endParaRPr b="0" lang="en-CA" sz="2550" spc="-1" strike="noStrike">
              <a:solidFill>
                <a:srgbClr val="000000"/>
              </a:solidFill>
              <a:latin typeface="Arial"/>
            </a:endParaRPr>
          </a:p>
          <a:p>
            <a:pPr>
              <a:lnSpc>
                <a:spcPct val="100000"/>
              </a:lnSpc>
              <a:spcBef>
                <a:spcPts val="360"/>
              </a:spcBef>
              <a:buNone/>
              <a:tabLst>
                <a:tab algn="l" pos="0"/>
              </a:tabLst>
            </a:pPr>
            <a:r>
              <a:rPr b="0" lang="en-CA" sz="2550" spc="-1" strike="noStrike">
                <a:solidFill>
                  <a:srgbClr val="000000"/>
                </a:solidFill>
                <a:latin typeface="Arial"/>
                <a:ea typeface="Arial"/>
              </a:rPr>
              <a:t>So:</a:t>
            </a:r>
            <a:endParaRPr b="0" lang="en-CA" sz="2550" spc="-1" strike="noStrike">
              <a:solidFill>
                <a:srgbClr val="000000"/>
              </a:solidFill>
              <a:latin typeface="Arial"/>
            </a:endParaRPr>
          </a:p>
          <a:p>
            <a:pPr>
              <a:lnSpc>
                <a:spcPct val="100000"/>
              </a:lnSpc>
              <a:spcBef>
                <a:spcPts val="360"/>
              </a:spcBef>
              <a:buNone/>
              <a:tabLst>
                <a:tab algn="l" pos="0"/>
              </a:tabLst>
            </a:pPr>
            <a:endParaRPr b="0" lang="en-CA" sz="2550" spc="-1" strike="noStrike">
              <a:solidFill>
                <a:srgbClr val="000000"/>
              </a:solidFill>
              <a:latin typeface="Arial"/>
            </a:endParaRPr>
          </a:p>
          <a:p>
            <a:pPr marL="457200" indent="-341640">
              <a:lnSpc>
                <a:spcPct val="150000"/>
              </a:lnSpc>
              <a:spcBef>
                <a:spcPts val="360"/>
              </a:spcBef>
              <a:buClr>
                <a:srgbClr val="000000"/>
              </a:buClr>
              <a:buFont typeface="Arial"/>
              <a:buChar char="•"/>
              <a:tabLst>
                <a:tab algn="l" pos="0"/>
              </a:tabLst>
            </a:pPr>
            <a:r>
              <a:rPr b="0" lang="en-CA" sz="2550" spc="-1" strike="noStrike">
                <a:solidFill>
                  <a:srgbClr val="000000"/>
                </a:solidFill>
                <a:latin typeface="Arial"/>
                <a:ea typeface="Arial"/>
              </a:rPr>
              <a:t>We must make coherent, consistent, complete, identifiable editions, not rolling-release mutating monsters.</a:t>
            </a:r>
            <a:endParaRPr b="0" lang="en-CA" sz="255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4" name="PlaceHolder 1"/>
          <p:cNvSpPr>
            <a:spLocks noGrp="1"/>
          </p:cNvSpPr>
          <p:nvPr>
            <p:ph/>
          </p:nvPr>
        </p:nvSpPr>
        <p:spPr>
          <a:xfrm>
            <a:off x="1198800" y="1564920"/>
            <a:ext cx="9204480" cy="4561200"/>
          </a:xfrm>
          <a:prstGeom prst="rect">
            <a:avLst/>
          </a:prstGeom>
          <a:noFill/>
          <a:ln w="0">
            <a:noFill/>
          </a:ln>
        </p:spPr>
        <p:txBody>
          <a:bodyPr anchor="t">
            <a:normAutofit/>
          </a:bodyPr>
          <a:p>
            <a:pPr>
              <a:lnSpc>
                <a:spcPct val="100000"/>
              </a:lnSpc>
              <a:spcBef>
                <a:spcPts val="360"/>
              </a:spcBef>
              <a:buNone/>
              <a:tabLst>
                <a:tab algn="l" pos="0"/>
              </a:tabLst>
            </a:pPr>
            <a:r>
              <a:rPr b="0" lang="en-CA" sz="1400" spc="-1" strike="noStrike">
                <a:solidFill>
                  <a:srgbClr val="000000"/>
                </a:solidFill>
                <a:latin typeface="Arial"/>
                <a:ea typeface="Arial"/>
              </a:rPr>
              <a:t>The Endings Team: Claire Carlin, Ewa Czaykowska-Higgins, Janelle Jenstad; Stewart Arneil, Martin Holmes, Greg Newton; John Durno, Matt Huculak, Lisa Goddard; Emily Comeau and Joey Takeda</a:t>
            </a:r>
            <a:endParaRPr b="0" lang="en-CA" sz="14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Faculty of Humanities</a:t>
            </a: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University of Victoria Libraries</a:t>
            </a:r>
            <a:endParaRPr b="0" lang="en-CA" sz="1400" spc="-1" strike="noStrike">
              <a:solidFill>
                <a:srgbClr val="000000"/>
              </a:solidFill>
              <a:latin typeface="Arial"/>
            </a:endParaRPr>
          </a:p>
          <a:p>
            <a:pPr>
              <a:lnSpc>
                <a:spcPct val="100000"/>
              </a:lnSpc>
              <a:spcBef>
                <a:spcPts val="360"/>
              </a:spcBef>
              <a:buNone/>
              <a:tabLst>
                <a:tab algn="l" pos="0"/>
              </a:tabLst>
            </a:pPr>
            <a:r>
              <a:rPr b="0" lang="en-CA" sz="1400" spc="-1" strike="noStrike">
                <a:solidFill>
                  <a:srgbClr val="000000"/>
                </a:solidFill>
                <a:latin typeface="Arial"/>
                <a:ea typeface="Arial"/>
              </a:rPr>
              <a:t>Social Sciences and Research Council of Canada</a:t>
            </a:r>
            <a:endParaRPr b="0" lang="en-CA" sz="1400" spc="-1" strike="noStrike">
              <a:solidFill>
                <a:srgbClr val="000000"/>
              </a:solidFill>
              <a:latin typeface="Arial"/>
            </a:endParaRPr>
          </a:p>
          <a:p>
            <a:pPr>
              <a:lnSpc>
                <a:spcPct val="100000"/>
              </a:lnSpc>
              <a:spcBef>
                <a:spcPts val="360"/>
              </a:spcBef>
              <a:buNone/>
              <a:tabLst>
                <a:tab algn="l" pos="0"/>
              </a:tabLst>
            </a:pPr>
            <a:endParaRPr b="0" lang="en-CA" sz="1400" spc="-1" strike="noStrike">
              <a:solidFill>
                <a:srgbClr val="000000"/>
              </a:solidFill>
              <a:latin typeface="Arial"/>
            </a:endParaRPr>
          </a:p>
        </p:txBody>
      </p:sp>
      <p:sp>
        <p:nvSpPr>
          <p:cNvPr id="1325" name="PlaceHolder 2"/>
          <p:cNvSpPr>
            <a:spLocks noGrp="1"/>
          </p:cNvSpPr>
          <p:nvPr>
            <p:ph type="title"/>
          </p:nvPr>
        </p:nvSpPr>
        <p:spPr>
          <a:xfrm>
            <a:off x="677160" y="213840"/>
            <a:ext cx="10640880" cy="1635480"/>
          </a:xfrm>
          <a:prstGeom prst="rect">
            <a:avLst/>
          </a:prstGeom>
          <a:noFill/>
          <a:ln w="0">
            <a:noFill/>
          </a:ln>
        </p:spPr>
        <p:txBody>
          <a:bodyPr anchor="ctr">
            <a:normAutofit/>
          </a:bodyPr>
          <a:p>
            <a:pPr>
              <a:lnSpc>
                <a:spcPct val="100000"/>
              </a:lnSpc>
              <a:buNone/>
              <a:tabLst>
                <a:tab algn="l" pos="0"/>
              </a:tabLst>
            </a:pPr>
            <a:r>
              <a:rPr b="0" lang="en-CA" sz="2800" spc="-1" strike="noStrike">
                <a:solidFill>
                  <a:srgbClr val="0e3c75"/>
                </a:solidFill>
                <a:latin typeface="Arial"/>
                <a:ea typeface="Arial"/>
              </a:rPr>
              <a:t>Thanks</a:t>
            </a:r>
            <a:endParaRPr b="0" lang="en-CA" sz="2800" spc="-1" strike="noStrike">
              <a:solidFill>
                <a:srgbClr val="000000"/>
              </a:solidFill>
              <a:latin typeface="Arial"/>
            </a:endParaRPr>
          </a:p>
        </p:txBody>
      </p:sp>
      <p:pic>
        <p:nvPicPr>
          <p:cNvPr id="1326" name="Google Shape;330;p 2" descr=""/>
          <p:cNvPicPr/>
          <p:nvPr/>
        </p:nvPicPr>
        <p:blipFill>
          <a:blip r:embed="rId1"/>
          <a:stretch/>
        </p:blipFill>
        <p:spPr>
          <a:xfrm>
            <a:off x="1015920" y="4298400"/>
            <a:ext cx="10159920" cy="90144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type="title"/>
          </p:nvPr>
        </p:nvSpPr>
        <p:spPr>
          <a:xfrm>
            <a:off x="783720" y="3823920"/>
            <a:ext cx="10645560" cy="1042560"/>
          </a:xfrm>
          <a:prstGeom prst="rect">
            <a:avLst/>
          </a:prstGeom>
          <a:noFill/>
          <a:ln w="0">
            <a:noFill/>
          </a:ln>
        </p:spPr>
        <p:txBody>
          <a:bodyPr lIns="90000" rIns="90000" tIns="45000" bIns="45000" anchor="ctr">
            <a:noAutofit/>
          </a:bodyPr>
          <a:p>
            <a:pPr algn="ctr">
              <a:lnSpc>
                <a:spcPct val="90000"/>
              </a:lnSpc>
              <a:buNone/>
            </a:pPr>
            <a:r>
              <a:rPr b="0" lang="en-US" sz="3200" spc="-1" strike="noStrike">
                <a:solidFill>
                  <a:srgbClr val="ffffff"/>
                </a:solidFill>
                <a:latin typeface="Arial"/>
                <a:ea typeface="Roboto Medium"/>
              </a:rPr>
              <a:t>Section Slide Title</a:t>
            </a:r>
            <a:endParaRPr b="0" lang="en-CA" sz="32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8" name="PlaceHolder 1"/>
          <p:cNvSpPr>
            <a:spLocks noGrp="1"/>
          </p:cNvSpPr>
          <p:nvPr>
            <p:ph type="title"/>
          </p:nvPr>
        </p:nvSpPr>
        <p:spPr>
          <a:xfrm>
            <a:off x="783720" y="3823920"/>
            <a:ext cx="106455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PlaceHolder 1"/>
          <p:cNvSpPr>
            <a:spLocks noGrp="1"/>
          </p:cNvSpPr>
          <p:nvPr>
            <p:ph type="title"/>
          </p:nvPr>
        </p:nvSpPr>
        <p:spPr>
          <a:xfrm>
            <a:off x="783720" y="3823920"/>
            <a:ext cx="106455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PlaceHolder 1"/>
          <p:cNvSpPr>
            <a:spLocks noGrp="1"/>
          </p:cNvSpPr>
          <p:nvPr>
            <p:ph type="title"/>
          </p:nvPr>
        </p:nvSpPr>
        <p:spPr>
          <a:xfrm>
            <a:off x="783720" y="3823920"/>
            <a:ext cx="106455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title"/>
          </p:nvPr>
        </p:nvSpPr>
        <p:spPr>
          <a:xfrm>
            <a:off x="783720" y="3823920"/>
            <a:ext cx="106455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2" name="PlaceHolder 1"/>
          <p:cNvSpPr>
            <a:spLocks noGrp="1"/>
          </p:cNvSpPr>
          <p:nvPr>
            <p:ph/>
          </p:nvPr>
        </p:nvSpPr>
        <p:spPr>
          <a:xfrm>
            <a:off x="284760" y="1487520"/>
            <a:ext cx="505692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333" name="PlaceHolder 2"/>
          <p:cNvSpPr>
            <a:spLocks noGrp="1"/>
          </p:cNvSpPr>
          <p:nvPr>
            <p:ph type="title"/>
          </p:nvPr>
        </p:nvSpPr>
        <p:spPr>
          <a:xfrm>
            <a:off x="313920" y="293760"/>
            <a:ext cx="52041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1334" name="PlaceHolder 3"/>
          <p:cNvSpPr>
            <a:spLocks noGrp="1"/>
          </p:cNvSpPr>
          <p:nvPr>
            <p:ph/>
          </p:nvPr>
        </p:nvSpPr>
        <p:spPr>
          <a:xfrm>
            <a:off x="6005160" y="1059120"/>
            <a:ext cx="603360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5" name="PlaceHolder 4"/>
          <p:cNvSpPr>
            <a:spLocks noGrp="1"/>
          </p:cNvSpPr>
          <p:nvPr>
            <p:ph type="ftr" idx="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PlaceHolder 1"/>
          <p:cNvSpPr>
            <a:spLocks noGrp="1"/>
          </p:cNvSpPr>
          <p:nvPr>
            <p:ph/>
          </p:nvPr>
        </p:nvSpPr>
        <p:spPr>
          <a:xfrm>
            <a:off x="284760" y="1487520"/>
            <a:ext cx="505692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336" name="PlaceHolder 2"/>
          <p:cNvSpPr>
            <a:spLocks noGrp="1"/>
          </p:cNvSpPr>
          <p:nvPr>
            <p:ph type="title"/>
          </p:nvPr>
        </p:nvSpPr>
        <p:spPr>
          <a:xfrm>
            <a:off x="313920" y="293760"/>
            <a:ext cx="52041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4" name="PlaceHolder 3"/>
          <p:cNvSpPr>
            <a:spLocks noGrp="1"/>
          </p:cNvSpPr>
          <p:nvPr>
            <p:ph type="ftr" idx="7"/>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PlaceHolder 1"/>
          <p:cNvSpPr>
            <a:spLocks noGrp="1"/>
          </p:cNvSpPr>
          <p:nvPr>
            <p:ph/>
          </p:nvPr>
        </p:nvSpPr>
        <p:spPr>
          <a:xfrm>
            <a:off x="284760" y="1487520"/>
            <a:ext cx="505692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338" name="PlaceHolder 2"/>
          <p:cNvSpPr>
            <a:spLocks noGrp="1"/>
          </p:cNvSpPr>
          <p:nvPr>
            <p:ph type="title"/>
          </p:nvPr>
        </p:nvSpPr>
        <p:spPr>
          <a:xfrm>
            <a:off x="313920" y="293760"/>
            <a:ext cx="52041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1339" name="PlaceHolder 3"/>
          <p:cNvSpPr>
            <a:spLocks noGrp="1"/>
          </p:cNvSpPr>
          <p:nvPr>
            <p:ph/>
          </p:nvPr>
        </p:nvSpPr>
        <p:spPr>
          <a:xfrm>
            <a:off x="6005160" y="1059120"/>
            <a:ext cx="603360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5" name="PlaceHolder 4"/>
          <p:cNvSpPr>
            <a:spLocks noGrp="1"/>
          </p:cNvSpPr>
          <p:nvPr>
            <p:ph type="ftr" idx="8"/>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9" name="" descr=""/>
          <p:cNvPicPr/>
          <p:nvPr/>
        </p:nvPicPr>
        <p:blipFill>
          <a:blip r:embed="rId1"/>
          <a:stretch/>
        </p:blipFill>
        <p:spPr>
          <a:xfrm>
            <a:off x="2592000" y="0"/>
            <a:ext cx="8876880" cy="6857280"/>
          </a:xfrm>
          <a:prstGeom prst="rect">
            <a:avLst/>
          </a:prstGeom>
          <a:ln w="0">
            <a:noFill/>
          </a:ln>
        </p:spPr>
      </p:pic>
      <p:sp>
        <p:nvSpPr>
          <p:cNvPr id="2" name="PlaceHolder 1"/>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PlaceHolder 1"/>
          <p:cNvSpPr>
            <a:spLocks noGrp="1"/>
          </p:cNvSpPr>
          <p:nvPr>
            <p:ph/>
          </p:nvPr>
        </p:nvSpPr>
        <p:spPr>
          <a:xfrm>
            <a:off x="284760" y="1487520"/>
            <a:ext cx="505692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341" name="PlaceHolder 2"/>
          <p:cNvSpPr>
            <a:spLocks noGrp="1"/>
          </p:cNvSpPr>
          <p:nvPr>
            <p:ph type="title"/>
          </p:nvPr>
        </p:nvSpPr>
        <p:spPr>
          <a:xfrm>
            <a:off x="313920" y="293760"/>
            <a:ext cx="52041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4" name="PlaceHolder 3"/>
          <p:cNvSpPr>
            <a:spLocks noGrp="1"/>
          </p:cNvSpPr>
          <p:nvPr>
            <p:ph type="ftr" idx="9"/>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PlaceHolder 1"/>
          <p:cNvSpPr>
            <a:spLocks noGrp="1"/>
          </p:cNvSpPr>
          <p:nvPr>
            <p:ph/>
          </p:nvPr>
        </p:nvSpPr>
        <p:spPr>
          <a:xfrm>
            <a:off x="284760" y="1487520"/>
            <a:ext cx="505692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343" name="PlaceHolder 2"/>
          <p:cNvSpPr>
            <a:spLocks noGrp="1"/>
          </p:cNvSpPr>
          <p:nvPr>
            <p:ph type="title"/>
          </p:nvPr>
        </p:nvSpPr>
        <p:spPr>
          <a:xfrm>
            <a:off x="313920" y="293760"/>
            <a:ext cx="52041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1344" name="PlaceHolder 3"/>
          <p:cNvSpPr>
            <a:spLocks noGrp="1"/>
          </p:cNvSpPr>
          <p:nvPr>
            <p:ph/>
          </p:nvPr>
        </p:nvSpPr>
        <p:spPr>
          <a:xfrm>
            <a:off x="6005160" y="1059120"/>
            <a:ext cx="603360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5" name="PlaceHolder 4"/>
          <p:cNvSpPr>
            <a:spLocks noGrp="1"/>
          </p:cNvSpPr>
          <p:nvPr>
            <p:ph type="ftr" idx="10"/>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p:nvPr>
        </p:nvSpPr>
        <p:spPr>
          <a:xfrm>
            <a:off x="284760" y="1487520"/>
            <a:ext cx="505692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346" name="PlaceHolder 2"/>
          <p:cNvSpPr>
            <a:spLocks noGrp="1"/>
          </p:cNvSpPr>
          <p:nvPr>
            <p:ph type="title"/>
          </p:nvPr>
        </p:nvSpPr>
        <p:spPr>
          <a:xfrm>
            <a:off x="313920" y="293760"/>
            <a:ext cx="52041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4" name="PlaceHolder 3"/>
          <p:cNvSpPr>
            <a:spLocks noGrp="1"/>
          </p:cNvSpPr>
          <p:nvPr>
            <p:ph type="ftr" idx="11"/>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7" name="PlaceHolder 1"/>
          <p:cNvSpPr>
            <a:spLocks noGrp="1"/>
          </p:cNvSpPr>
          <p:nvPr>
            <p:ph/>
          </p:nvPr>
        </p:nvSpPr>
        <p:spPr>
          <a:xfrm>
            <a:off x="284760" y="1487520"/>
            <a:ext cx="505692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348" name="PlaceHolder 2"/>
          <p:cNvSpPr>
            <a:spLocks noGrp="1"/>
          </p:cNvSpPr>
          <p:nvPr>
            <p:ph type="title"/>
          </p:nvPr>
        </p:nvSpPr>
        <p:spPr>
          <a:xfrm>
            <a:off x="313920" y="293760"/>
            <a:ext cx="52041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1349" name="PlaceHolder 3"/>
          <p:cNvSpPr>
            <a:spLocks noGrp="1"/>
          </p:cNvSpPr>
          <p:nvPr>
            <p:ph/>
          </p:nvPr>
        </p:nvSpPr>
        <p:spPr>
          <a:xfrm>
            <a:off x="6005160" y="1059120"/>
            <a:ext cx="603360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5" name="PlaceHolder 4"/>
          <p:cNvSpPr>
            <a:spLocks noGrp="1"/>
          </p:cNvSpPr>
          <p:nvPr>
            <p:ph type="ftr" idx="1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0" name="PlaceHolder 1"/>
          <p:cNvSpPr>
            <a:spLocks noGrp="1"/>
          </p:cNvSpPr>
          <p:nvPr>
            <p:ph/>
          </p:nvPr>
        </p:nvSpPr>
        <p:spPr>
          <a:xfrm>
            <a:off x="284760" y="1487520"/>
            <a:ext cx="5056920" cy="4350600"/>
          </a:xfrm>
          <a:prstGeom prst="rect">
            <a:avLst/>
          </a:prstGeom>
          <a:noFill/>
          <a:ln w="0">
            <a:noFill/>
          </a:ln>
        </p:spPr>
        <p:txBody>
          <a:bodyPr lIns="90000" rIns="90000" tIns="45000" bIns="45000" anchor="t">
            <a:noAutofit/>
          </a:bodyPr>
          <a:p>
            <a:endParaRPr b="0" lang="en-CA" sz="3200" spc="-1" strike="noStrike">
              <a:latin typeface="Arial"/>
            </a:endParaRPr>
          </a:p>
        </p:txBody>
      </p:sp>
      <p:sp>
        <p:nvSpPr>
          <p:cNvPr id="1351" name="PlaceHolder 2"/>
          <p:cNvSpPr>
            <a:spLocks noGrp="1"/>
          </p:cNvSpPr>
          <p:nvPr>
            <p:ph type="title"/>
          </p:nvPr>
        </p:nvSpPr>
        <p:spPr>
          <a:xfrm>
            <a:off x="313920" y="293760"/>
            <a:ext cx="520416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4" name="PlaceHolder 3"/>
          <p:cNvSpPr>
            <a:spLocks noGrp="1"/>
          </p:cNvSpPr>
          <p:nvPr>
            <p:ph type="ftr" idx="13"/>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PlaceHolder 1"/>
          <p:cNvSpPr>
            <a:spLocks noGrp="1"/>
          </p:cNvSpPr>
          <p:nvPr>
            <p:ph type="title"/>
          </p:nvPr>
        </p:nvSpPr>
        <p:spPr>
          <a:xfrm>
            <a:off x="580680" y="152280"/>
            <a:ext cx="945144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1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PlaceHolder 1"/>
          <p:cNvSpPr>
            <a:spLocks noGrp="1"/>
          </p:cNvSpPr>
          <p:nvPr>
            <p:ph type="title"/>
          </p:nvPr>
        </p:nvSpPr>
        <p:spPr>
          <a:xfrm>
            <a:off x="580680" y="152280"/>
            <a:ext cx="945144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1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4" name="PlaceHolder 1"/>
          <p:cNvSpPr>
            <a:spLocks noGrp="1"/>
          </p:cNvSpPr>
          <p:nvPr>
            <p:ph type="title"/>
          </p:nvPr>
        </p:nvSpPr>
        <p:spPr>
          <a:xfrm>
            <a:off x="580680" y="152280"/>
            <a:ext cx="945144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18"/>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PlaceHolder 1"/>
          <p:cNvSpPr>
            <a:spLocks noGrp="1"/>
          </p:cNvSpPr>
          <p:nvPr>
            <p:ph type="title"/>
          </p:nvPr>
        </p:nvSpPr>
        <p:spPr>
          <a:xfrm>
            <a:off x="580680" y="152280"/>
            <a:ext cx="945144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20"/>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6" name="PlaceHolder 1"/>
          <p:cNvSpPr>
            <a:spLocks noGrp="1"/>
          </p:cNvSpPr>
          <p:nvPr>
            <p:ph type="title"/>
          </p:nvPr>
        </p:nvSpPr>
        <p:spPr>
          <a:xfrm>
            <a:off x="580680" y="152280"/>
            <a:ext cx="945144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2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0" name="PlaceHolder 1"/>
          <p:cNvSpPr>
            <a:spLocks noGrp="1"/>
          </p:cNvSpPr>
          <p:nvPr>
            <p:ph type="title"/>
          </p:nvPr>
        </p:nvSpPr>
        <p:spPr>
          <a:xfrm>
            <a:off x="428400" y="0"/>
            <a:ext cx="9451440" cy="104256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Apparent advantages of this sort of stack</a:t>
            </a:r>
            <a:endParaRPr b="0" lang="en-CA" sz="3200" spc="-1" strike="noStrike">
              <a:latin typeface="Arial"/>
            </a:endParaRPr>
          </a:p>
        </p:txBody>
      </p:sp>
      <p:sp>
        <p:nvSpPr>
          <p:cNvPr id="1221" name="PlaceHolder 2"/>
          <p:cNvSpPr>
            <a:spLocks noGrp="1"/>
          </p:cNvSpPr>
          <p:nvPr>
            <p:ph/>
          </p:nvPr>
        </p:nvSpPr>
        <p:spPr>
          <a:xfrm>
            <a:off x="447840" y="1449720"/>
            <a:ext cx="10176480" cy="393156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endParaRPr b="0" lang="en-CA" sz="2400" spc="-1" strike="noStrike">
              <a:latin typeface="Arial"/>
            </a:endParaRPr>
          </a:p>
        </p:txBody>
      </p:sp>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PlaceHolder 1"/>
          <p:cNvSpPr>
            <a:spLocks noGrp="1"/>
          </p:cNvSpPr>
          <p:nvPr>
            <p:ph type="title"/>
          </p:nvPr>
        </p:nvSpPr>
        <p:spPr>
          <a:xfrm>
            <a:off x="580680" y="152280"/>
            <a:ext cx="9451440" cy="1042560"/>
          </a:xfrm>
          <a:prstGeom prst="rect">
            <a:avLst/>
          </a:prstGeom>
          <a:noFill/>
          <a:ln w="0">
            <a:noFill/>
          </a:ln>
        </p:spPr>
        <p:txBody>
          <a:bodyPr lIns="90000" rIns="90000" tIns="45000" bIns="45000" anchor="ctr">
            <a:noAutofit/>
          </a:bodyPr>
          <a:p>
            <a:pPr algn="ctr">
              <a:buNone/>
            </a:pPr>
            <a:endParaRPr b="0" lang="en-CA" sz="4400" spc="-1" strike="noStrike">
              <a:latin typeface="Arial"/>
            </a:endParaRPr>
          </a:p>
        </p:txBody>
      </p:sp>
      <p:sp>
        <p:nvSpPr>
          <p:cNvPr id="3" name="PlaceHolder 2"/>
          <p:cNvSpPr>
            <a:spLocks noGrp="1"/>
          </p:cNvSpPr>
          <p:nvPr>
            <p:ph type="ftr" idx="2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PlaceHolder 1"/>
          <p:cNvSpPr>
            <a:spLocks noGrp="1"/>
          </p:cNvSpPr>
          <p:nvPr>
            <p:ph type="title"/>
          </p:nvPr>
        </p:nvSpPr>
        <p:spPr>
          <a:xfrm>
            <a:off x="428400" y="0"/>
            <a:ext cx="9451440" cy="104256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1359" name="PlaceHolder 2"/>
          <p:cNvSpPr>
            <a:spLocks noGrp="1"/>
          </p:cNvSpPr>
          <p:nvPr>
            <p:ph/>
          </p:nvPr>
        </p:nvSpPr>
        <p:spPr>
          <a:xfrm>
            <a:off x="921960" y="1490760"/>
            <a:ext cx="4975920" cy="4350600"/>
          </a:xfrm>
          <a:prstGeom prst="rect">
            <a:avLst/>
          </a:prstGeom>
          <a:noFill/>
          <a:ln w="0">
            <a:noFill/>
          </a:ln>
        </p:spPr>
        <p:txBody>
          <a:bodyPr lIns="0" rIns="0" tIns="0" bIns="0" anchor="t">
            <a:noAutofit/>
          </a:bodyPr>
          <a:p>
            <a:endParaRPr b="0" lang="en-CA" sz="3200" spc="-1" strike="noStrike">
              <a:latin typeface="Arial"/>
            </a:endParaRPr>
          </a:p>
        </p:txBody>
      </p:sp>
      <p:sp>
        <p:nvSpPr>
          <p:cNvPr id="1360" name="PlaceHolder 3"/>
          <p:cNvSpPr>
            <a:spLocks noGrp="1"/>
          </p:cNvSpPr>
          <p:nvPr>
            <p:ph/>
          </p:nvPr>
        </p:nvSpPr>
        <p:spPr>
          <a:xfrm>
            <a:off x="6121080" y="1490760"/>
            <a:ext cx="5056920" cy="4350600"/>
          </a:xfrm>
          <a:prstGeom prst="rect">
            <a:avLst/>
          </a:prstGeom>
          <a:noFill/>
          <a:ln w="0">
            <a:noFill/>
          </a:ln>
        </p:spPr>
        <p:txBody>
          <a:bodyPr lIns="0" rIns="0" tIns="0" bIns="0" anchor="t">
            <a:noAutofit/>
          </a:bodyPr>
          <a:p>
            <a:endParaRPr b="0" lang="en-CA" sz="3200" spc="-1" strike="noStrike">
              <a:latin typeface="Arial"/>
            </a:endParaRPr>
          </a:p>
        </p:txBody>
      </p:sp>
      <p:sp>
        <p:nvSpPr>
          <p:cNvPr id="5" name="PlaceHolder 4"/>
          <p:cNvSpPr>
            <a:spLocks noGrp="1"/>
          </p:cNvSpPr>
          <p:nvPr>
            <p:ph type="ftr" idx="2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title"/>
          </p:nvPr>
        </p:nvSpPr>
        <p:spPr>
          <a:xfrm>
            <a:off x="428400" y="0"/>
            <a:ext cx="9451440" cy="1042560"/>
          </a:xfrm>
          <a:prstGeom prst="rect">
            <a:avLst/>
          </a:prstGeom>
          <a:noFill/>
          <a:ln w="0">
            <a:noFill/>
          </a:ln>
        </p:spPr>
        <p:txBody>
          <a:bodyPr lIns="0" rIns="0" tIns="0" bIns="0" anchor="ctr">
            <a:noAutofit/>
          </a:bodyPr>
          <a:p>
            <a:pPr algn="ctr">
              <a:buNone/>
            </a:pPr>
            <a:endParaRPr b="0" lang="en-CA" sz="4400" spc="-1" strike="noStrike">
              <a:latin typeface="Arial"/>
            </a:endParaRPr>
          </a:p>
        </p:txBody>
      </p:sp>
      <p:sp>
        <p:nvSpPr>
          <p:cNvPr id="3" name="PlaceHolder 2"/>
          <p:cNvSpPr>
            <a:spLocks noGrp="1"/>
          </p:cNvSpPr>
          <p:nvPr>
            <p:ph type="ftr" idx="28"/>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2" name="" descr=""/>
          <p:cNvPicPr/>
          <p:nvPr/>
        </p:nvPicPr>
        <p:blipFill>
          <a:blip r:embed="rId1"/>
          <a:stretch/>
        </p:blipFill>
        <p:spPr>
          <a:xfrm>
            <a:off x="2700000" y="0"/>
            <a:ext cx="6300000" cy="630000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TotalTime>
  <Application>LibreOffice/7.3.7.2$Linux_X86_64 LibreOffice_project/30$Build-2</Application>
  <AppVersion>15.0000</AppVersion>
  <Words>17</Words>
  <Paragraphs>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2024-01-18T13:49:41Z</dcterms:created>
  <dc:creator>Dan Smith</dc:creator>
  <dc:description/>
  <dc:language>en-CA</dc:language>
  <cp:lastModifiedBy/>
  <dcterms:modified xsi:type="dcterms:W3CDTF">2024-03-12T13:27:57Z</dcterms:modified>
  <cp:revision>8</cp:revision>
  <dc:subject/>
  <dc:title>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25</vt:i4>
  </property>
</Properties>
</file>